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25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6738" y="3317940"/>
            <a:ext cx="6423025" cy="22894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33475" y="6052397"/>
            <a:ext cx="5289550" cy="27295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78462" y="665074"/>
            <a:ext cx="1700213" cy="1419395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7825" y="665074"/>
            <a:ext cx="4974696" cy="1419395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911" y="6863339"/>
            <a:ext cx="6423025" cy="21213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6911" y="4526937"/>
            <a:ext cx="6423025" cy="233640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7825" y="3881643"/>
            <a:ext cx="3337454" cy="10977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41221" y="3881643"/>
            <a:ext cx="3337454" cy="10977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5" y="427724"/>
            <a:ext cx="6800850" cy="178011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7825" y="2390796"/>
            <a:ext cx="3338766" cy="9963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7825" y="3387168"/>
            <a:ext cx="3338766" cy="6153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38598" y="2390796"/>
            <a:ext cx="3340078" cy="9963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38598" y="3387168"/>
            <a:ext cx="3340078" cy="6153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6" y="425251"/>
            <a:ext cx="2486036" cy="1809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4382" y="425251"/>
            <a:ext cx="4224293" cy="91156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7826" y="2235036"/>
            <a:ext cx="2486036" cy="73058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1127" y="7476490"/>
            <a:ext cx="4533900" cy="8826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81127" y="954340"/>
            <a:ext cx="4533900" cy="64084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81127" y="8359132"/>
            <a:ext cx="4533900" cy="125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77825" y="427724"/>
            <a:ext cx="6800850" cy="1780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7825" y="2492164"/>
            <a:ext cx="6800850" cy="704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77825" y="9899428"/>
            <a:ext cx="176318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ABE9-0A68-4FC2-84A1-A94E2C6093BF}" type="datetimeFigureOut">
              <a:rPr lang="zh-CN" altLang="en-US" smtClean="0"/>
              <a:pPr/>
              <a:t>2014/8/10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81804" y="9899428"/>
            <a:ext cx="2392892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15492" y="9899428"/>
            <a:ext cx="176318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25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8.png"/><Relationship Id="rId5" Type="http://schemas.openxmlformats.org/officeDocument/2006/relationships/image" Target="../media/image127.png"/><Relationship Id="rId10" Type="http://schemas.openxmlformats.org/officeDocument/2006/relationships/image" Target="../media/image137.png"/><Relationship Id="rId4" Type="http://schemas.openxmlformats.org/officeDocument/2006/relationships/image" Target="../media/image133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image" Target="../media/image125.png"/><Relationship Id="rId21" Type="http://schemas.openxmlformats.org/officeDocument/2006/relationships/image" Target="../media/image156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image" Target="../media/image124.png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46.png"/><Relationship Id="rId5" Type="http://schemas.openxmlformats.org/officeDocument/2006/relationships/image" Target="../media/image127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4" Type="http://schemas.openxmlformats.org/officeDocument/2006/relationships/image" Target="../media/image126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25.png"/><Relationship Id="rId7" Type="http://schemas.openxmlformats.org/officeDocument/2006/relationships/image" Target="../media/image16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28.png"/><Relationship Id="rId10" Type="http://schemas.openxmlformats.org/officeDocument/2006/relationships/image" Target="../media/image163.png"/><Relationship Id="rId4" Type="http://schemas.openxmlformats.org/officeDocument/2006/relationships/image" Target="../media/image158.png"/><Relationship Id="rId9" Type="http://schemas.openxmlformats.org/officeDocument/2006/relationships/image" Target="../media/image1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25.png"/><Relationship Id="rId7" Type="http://schemas.openxmlformats.org/officeDocument/2006/relationships/image" Target="../media/image16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125.png"/><Relationship Id="rId21" Type="http://schemas.openxmlformats.org/officeDocument/2006/relationships/image" Target="../media/image180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" Type="http://schemas.openxmlformats.org/officeDocument/2006/relationships/image" Target="../media/image124.png"/><Relationship Id="rId16" Type="http://schemas.openxmlformats.org/officeDocument/2006/relationships/image" Target="../media/image175.png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70.png"/><Relationship Id="rId24" Type="http://schemas.openxmlformats.org/officeDocument/2006/relationships/image" Target="../media/image183.png"/><Relationship Id="rId5" Type="http://schemas.openxmlformats.org/officeDocument/2006/relationships/image" Target="../media/image127.png"/><Relationship Id="rId15" Type="http://schemas.openxmlformats.org/officeDocument/2006/relationships/image" Target="../media/image174.png"/><Relationship Id="rId23" Type="http://schemas.openxmlformats.org/officeDocument/2006/relationships/image" Target="../media/image182.png"/><Relationship Id="rId10" Type="http://schemas.openxmlformats.org/officeDocument/2006/relationships/image" Target="../media/image169.png"/><Relationship Id="rId19" Type="http://schemas.openxmlformats.org/officeDocument/2006/relationships/image" Target="../media/image178.png"/><Relationship Id="rId4" Type="http://schemas.openxmlformats.org/officeDocument/2006/relationships/image" Target="../media/image126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Relationship Id="rId22" Type="http://schemas.openxmlformats.org/officeDocument/2006/relationships/image" Target="../media/image1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3" Type="http://schemas.openxmlformats.org/officeDocument/2006/relationships/image" Target="../media/image125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image" Target="../media/image124.png"/><Relationship Id="rId16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88.png"/><Relationship Id="rId5" Type="http://schemas.openxmlformats.org/officeDocument/2006/relationships/image" Target="../media/image127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4" Type="http://schemas.openxmlformats.org/officeDocument/2006/relationships/image" Target="../media/image126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3" Type="http://schemas.openxmlformats.org/officeDocument/2006/relationships/image" Target="../media/image125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2" Type="http://schemas.openxmlformats.org/officeDocument/2006/relationships/image" Target="../media/image124.png"/><Relationship Id="rId16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99.png"/><Relationship Id="rId5" Type="http://schemas.openxmlformats.org/officeDocument/2006/relationships/image" Target="../media/image127.png"/><Relationship Id="rId15" Type="http://schemas.openxmlformats.org/officeDocument/2006/relationships/image" Target="../media/image203.png"/><Relationship Id="rId10" Type="http://schemas.openxmlformats.org/officeDocument/2006/relationships/image" Target="../media/image198.png"/><Relationship Id="rId4" Type="http://schemas.openxmlformats.org/officeDocument/2006/relationships/image" Target="../media/image194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125.png"/><Relationship Id="rId7" Type="http://schemas.openxmlformats.org/officeDocument/2006/relationships/image" Target="../media/image20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209.png"/><Relationship Id="rId4" Type="http://schemas.openxmlformats.org/officeDocument/2006/relationships/image" Target="../media/image205.png"/><Relationship Id="rId9" Type="http://schemas.openxmlformats.org/officeDocument/2006/relationships/image" Target="../media/image2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3" Type="http://schemas.openxmlformats.org/officeDocument/2006/relationships/image" Target="../media/image125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215.png"/><Relationship Id="rId5" Type="http://schemas.openxmlformats.org/officeDocument/2006/relationships/image" Target="../media/image127.png"/><Relationship Id="rId10" Type="http://schemas.openxmlformats.org/officeDocument/2006/relationships/image" Target="../media/image214.png"/><Relationship Id="rId4" Type="http://schemas.openxmlformats.org/officeDocument/2006/relationships/image" Target="../media/image210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25.png"/><Relationship Id="rId7" Type="http://schemas.openxmlformats.org/officeDocument/2006/relationships/image" Target="../media/image21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2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125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226.png"/><Relationship Id="rId5" Type="http://schemas.openxmlformats.org/officeDocument/2006/relationships/image" Target="../media/image127.png"/><Relationship Id="rId10" Type="http://schemas.openxmlformats.org/officeDocument/2006/relationships/image" Target="../media/image225.png"/><Relationship Id="rId4" Type="http://schemas.openxmlformats.org/officeDocument/2006/relationships/image" Target="../media/image126.png"/><Relationship Id="rId9" Type="http://schemas.openxmlformats.org/officeDocument/2006/relationships/image" Target="../media/image2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3" Type="http://schemas.openxmlformats.org/officeDocument/2006/relationships/image" Target="../media/image125.png"/><Relationship Id="rId21" Type="http://schemas.openxmlformats.org/officeDocument/2006/relationships/image" Target="../media/image242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" Type="http://schemas.openxmlformats.org/officeDocument/2006/relationships/image" Target="../media/image124.png"/><Relationship Id="rId16" Type="http://schemas.openxmlformats.org/officeDocument/2006/relationships/image" Target="../media/image237.png"/><Relationship Id="rId20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232.png"/><Relationship Id="rId5" Type="http://schemas.openxmlformats.org/officeDocument/2006/relationships/image" Target="../media/image127.png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19" Type="http://schemas.openxmlformats.org/officeDocument/2006/relationships/image" Target="../media/image240.png"/><Relationship Id="rId4" Type="http://schemas.openxmlformats.org/officeDocument/2006/relationships/image" Target="../media/image126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250.png"/><Relationship Id="rId18" Type="http://schemas.openxmlformats.org/officeDocument/2006/relationships/image" Target="../media/image255.png"/><Relationship Id="rId3" Type="http://schemas.openxmlformats.org/officeDocument/2006/relationships/image" Target="../media/image125.png"/><Relationship Id="rId7" Type="http://schemas.openxmlformats.org/officeDocument/2006/relationships/image" Target="../media/image244.png"/><Relationship Id="rId12" Type="http://schemas.openxmlformats.org/officeDocument/2006/relationships/image" Target="../media/image249.png"/><Relationship Id="rId17" Type="http://schemas.openxmlformats.org/officeDocument/2006/relationships/image" Target="../media/image254.png"/><Relationship Id="rId2" Type="http://schemas.openxmlformats.org/officeDocument/2006/relationships/image" Target="../media/image124.png"/><Relationship Id="rId16" Type="http://schemas.openxmlformats.org/officeDocument/2006/relationships/image" Target="../media/image253.png"/><Relationship Id="rId20" Type="http://schemas.openxmlformats.org/officeDocument/2006/relationships/image" Target="../media/image2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248.png"/><Relationship Id="rId5" Type="http://schemas.openxmlformats.org/officeDocument/2006/relationships/image" Target="../media/image127.png"/><Relationship Id="rId15" Type="http://schemas.openxmlformats.org/officeDocument/2006/relationships/image" Target="../media/image252.png"/><Relationship Id="rId10" Type="http://schemas.openxmlformats.org/officeDocument/2006/relationships/image" Target="../media/image247.png"/><Relationship Id="rId19" Type="http://schemas.openxmlformats.org/officeDocument/2006/relationships/image" Target="../media/image256.png"/><Relationship Id="rId4" Type="http://schemas.openxmlformats.org/officeDocument/2006/relationships/image" Target="../media/image243.png"/><Relationship Id="rId9" Type="http://schemas.openxmlformats.org/officeDocument/2006/relationships/image" Target="../media/image246.png"/><Relationship Id="rId14" Type="http://schemas.openxmlformats.org/officeDocument/2006/relationships/image" Target="../media/image2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5.png"/><Relationship Id="rId3" Type="http://schemas.openxmlformats.org/officeDocument/2006/relationships/image" Target="../media/image125.png"/><Relationship Id="rId7" Type="http://schemas.openxmlformats.org/officeDocument/2006/relationships/image" Target="../media/image259.png"/><Relationship Id="rId12" Type="http://schemas.openxmlformats.org/officeDocument/2006/relationships/image" Target="../media/image26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263.png"/><Relationship Id="rId5" Type="http://schemas.openxmlformats.org/officeDocument/2006/relationships/image" Target="../media/image127.png"/><Relationship Id="rId15" Type="http://schemas.openxmlformats.org/officeDocument/2006/relationships/image" Target="../media/image203.png"/><Relationship Id="rId10" Type="http://schemas.openxmlformats.org/officeDocument/2006/relationships/image" Target="../media/image262.png"/><Relationship Id="rId4" Type="http://schemas.openxmlformats.org/officeDocument/2006/relationships/image" Target="../media/image258.png"/><Relationship Id="rId9" Type="http://schemas.openxmlformats.org/officeDocument/2006/relationships/image" Target="../media/image261.png"/><Relationship Id="rId14" Type="http://schemas.openxmlformats.org/officeDocument/2006/relationships/image" Target="../media/image2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125.png"/><Relationship Id="rId7" Type="http://schemas.openxmlformats.org/officeDocument/2006/relationships/image" Target="../media/image26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271.png"/><Relationship Id="rId4" Type="http://schemas.openxmlformats.org/officeDocument/2006/relationships/image" Target="../media/image267.png"/><Relationship Id="rId9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125.png"/><Relationship Id="rId7" Type="http://schemas.openxmlformats.org/officeDocument/2006/relationships/image" Target="../media/image27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281.png"/><Relationship Id="rId3" Type="http://schemas.openxmlformats.org/officeDocument/2006/relationships/image" Target="../media/image125.png"/><Relationship Id="rId7" Type="http://schemas.openxmlformats.org/officeDocument/2006/relationships/image" Target="../media/image275.png"/><Relationship Id="rId12" Type="http://schemas.openxmlformats.org/officeDocument/2006/relationships/image" Target="../media/image280.png"/><Relationship Id="rId17" Type="http://schemas.openxmlformats.org/officeDocument/2006/relationships/image" Target="../media/image285.png"/><Relationship Id="rId2" Type="http://schemas.openxmlformats.org/officeDocument/2006/relationships/image" Target="../media/image124.png"/><Relationship Id="rId16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279.png"/><Relationship Id="rId5" Type="http://schemas.openxmlformats.org/officeDocument/2006/relationships/image" Target="../media/image127.png"/><Relationship Id="rId15" Type="http://schemas.openxmlformats.org/officeDocument/2006/relationships/image" Target="../media/image283.png"/><Relationship Id="rId10" Type="http://schemas.openxmlformats.org/officeDocument/2006/relationships/image" Target="../media/image278.png"/><Relationship Id="rId4" Type="http://schemas.openxmlformats.org/officeDocument/2006/relationships/image" Target="../media/image274.png"/><Relationship Id="rId9" Type="http://schemas.openxmlformats.org/officeDocument/2006/relationships/image" Target="../media/image277.png"/><Relationship Id="rId14" Type="http://schemas.openxmlformats.org/officeDocument/2006/relationships/image" Target="../media/image2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3" Type="http://schemas.openxmlformats.org/officeDocument/2006/relationships/image" Target="../media/image125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" Type="http://schemas.openxmlformats.org/officeDocument/2006/relationships/image" Target="../media/image124.png"/><Relationship Id="rId16" Type="http://schemas.openxmlformats.org/officeDocument/2006/relationships/image" Target="../media/image2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290.png"/><Relationship Id="rId5" Type="http://schemas.openxmlformats.org/officeDocument/2006/relationships/image" Target="../media/image127.png"/><Relationship Id="rId15" Type="http://schemas.openxmlformats.org/officeDocument/2006/relationships/image" Target="../media/image294.png"/><Relationship Id="rId10" Type="http://schemas.openxmlformats.org/officeDocument/2006/relationships/image" Target="../media/image289.png"/><Relationship Id="rId19" Type="http://schemas.openxmlformats.org/officeDocument/2006/relationships/image" Target="../media/image298.png"/><Relationship Id="rId4" Type="http://schemas.openxmlformats.org/officeDocument/2006/relationships/image" Target="../media/image126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3" Type="http://schemas.openxmlformats.org/officeDocument/2006/relationships/image" Target="../media/image125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2" Type="http://schemas.openxmlformats.org/officeDocument/2006/relationships/image" Target="../media/image124.png"/><Relationship Id="rId16" Type="http://schemas.openxmlformats.org/officeDocument/2006/relationships/image" Target="../media/image3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04.png"/><Relationship Id="rId5" Type="http://schemas.openxmlformats.org/officeDocument/2006/relationships/image" Target="../media/image127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4" Type="http://schemas.openxmlformats.org/officeDocument/2006/relationships/image" Target="../media/image299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13" Type="http://schemas.openxmlformats.org/officeDocument/2006/relationships/image" Target="../media/image317.png"/><Relationship Id="rId3" Type="http://schemas.openxmlformats.org/officeDocument/2006/relationships/image" Target="../media/image125.png"/><Relationship Id="rId7" Type="http://schemas.openxmlformats.org/officeDocument/2006/relationships/image" Target="../media/image311.png"/><Relationship Id="rId12" Type="http://schemas.openxmlformats.org/officeDocument/2006/relationships/image" Target="../media/image316.png"/><Relationship Id="rId2" Type="http://schemas.openxmlformats.org/officeDocument/2006/relationships/image" Target="../media/image124.png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15.png"/><Relationship Id="rId5" Type="http://schemas.openxmlformats.org/officeDocument/2006/relationships/image" Target="../media/image127.png"/><Relationship Id="rId15" Type="http://schemas.openxmlformats.org/officeDocument/2006/relationships/image" Target="../media/image319.png"/><Relationship Id="rId10" Type="http://schemas.openxmlformats.org/officeDocument/2006/relationships/image" Target="../media/image314.png"/><Relationship Id="rId4" Type="http://schemas.openxmlformats.org/officeDocument/2006/relationships/image" Target="../media/image310.png"/><Relationship Id="rId9" Type="http://schemas.openxmlformats.org/officeDocument/2006/relationships/image" Target="../media/image313.png"/><Relationship Id="rId14" Type="http://schemas.openxmlformats.org/officeDocument/2006/relationships/image" Target="../media/image3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28.png"/><Relationship Id="rId18" Type="http://schemas.openxmlformats.org/officeDocument/2006/relationships/image" Target="../media/image333.png"/><Relationship Id="rId3" Type="http://schemas.openxmlformats.org/officeDocument/2006/relationships/image" Target="../media/image125.png"/><Relationship Id="rId7" Type="http://schemas.openxmlformats.org/officeDocument/2006/relationships/image" Target="../media/image322.png"/><Relationship Id="rId12" Type="http://schemas.openxmlformats.org/officeDocument/2006/relationships/image" Target="../media/image327.png"/><Relationship Id="rId17" Type="http://schemas.openxmlformats.org/officeDocument/2006/relationships/image" Target="../media/image332.png"/><Relationship Id="rId2" Type="http://schemas.openxmlformats.org/officeDocument/2006/relationships/image" Target="../media/image124.png"/><Relationship Id="rId16" Type="http://schemas.openxmlformats.org/officeDocument/2006/relationships/image" Target="../media/image331.png"/><Relationship Id="rId20" Type="http://schemas.openxmlformats.org/officeDocument/2006/relationships/image" Target="../media/image3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26.png"/><Relationship Id="rId5" Type="http://schemas.openxmlformats.org/officeDocument/2006/relationships/image" Target="../media/image127.png"/><Relationship Id="rId15" Type="http://schemas.openxmlformats.org/officeDocument/2006/relationships/image" Target="../media/image330.png"/><Relationship Id="rId10" Type="http://schemas.openxmlformats.org/officeDocument/2006/relationships/image" Target="../media/image325.png"/><Relationship Id="rId19" Type="http://schemas.openxmlformats.org/officeDocument/2006/relationships/image" Target="../media/image334.png"/><Relationship Id="rId4" Type="http://schemas.openxmlformats.org/officeDocument/2006/relationships/image" Target="../media/image321.png"/><Relationship Id="rId9" Type="http://schemas.openxmlformats.org/officeDocument/2006/relationships/image" Target="../media/image324.png"/><Relationship Id="rId14" Type="http://schemas.openxmlformats.org/officeDocument/2006/relationships/image" Target="../media/image3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33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3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33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33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34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13" Type="http://schemas.openxmlformats.org/officeDocument/2006/relationships/image" Target="../media/image348.png"/><Relationship Id="rId3" Type="http://schemas.openxmlformats.org/officeDocument/2006/relationships/image" Target="../media/image125.png"/><Relationship Id="rId7" Type="http://schemas.openxmlformats.org/officeDocument/2006/relationships/image" Target="../media/image342.png"/><Relationship Id="rId12" Type="http://schemas.openxmlformats.org/officeDocument/2006/relationships/image" Target="../media/image347.png"/><Relationship Id="rId17" Type="http://schemas.openxmlformats.org/officeDocument/2006/relationships/image" Target="../media/image352.png"/><Relationship Id="rId2" Type="http://schemas.openxmlformats.org/officeDocument/2006/relationships/image" Target="../media/image124.png"/><Relationship Id="rId16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46.png"/><Relationship Id="rId5" Type="http://schemas.openxmlformats.org/officeDocument/2006/relationships/image" Target="../media/image127.png"/><Relationship Id="rId15" Type="http://schemas.openxmlformats.org/officeDocument/2006/relationships/image" Target="../media/image350.png"/><Relationship Id="rId10" Type="http://schemas.openxmlformats.org/officeDocument/2006/relationships/image" Target="../media/image345.png"/><Relationship Id="rId4" Type="http://schemas.openxmlformats.org/officeDocument/2006/relationships/image" Target="../media/image341.png"/><Relationship Id="rId9" Type="http://schemas.openxmlformats.org/officeDocument/2006/relationships/image" Target="../media/image344.png"/><Relationship Id="rId14" Type="http://schemas.openxmlformats.org/officeDocument/2006/relationships/image" Target="../media/image3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13" Type="http://schemas.openxmlformats.org/officeDocument/2006/relationships/image" Target="../media/image360.png"/><Relationship Id="rId18" Type="http://schemas.openxmlformats.org/officeDocument/2006/relationships/image" Target="../media/image365.png"/><Relationship Id="rId3" Type="http://schemas.openxmlformats.org/officeDocument/2006/relationships/image" Target="../media/image125.png"/><Relationship Id="rId21" Type="http://schemas.openxmlformats.org/officeDocument/2006/relationships/image" Target="../media/image368.png"/><Relationship Id="rId7" Type="http://schemas.openxmlformats.org/officeDocument/2006/relationships/image" Target="../media/image354.png"/><Relationship Id="rId12" Type="http://schemas.openxmlformats.org/officeDocument/2006/relationships/image" Target="../media/image359.png"/><Relationship Id="rId17" Type="http://schemas.openxmlformats.org/officeDocument/2006/relationships/image" Target="../media/image364.png"/><Relationship Id="rId2" Type="http://schemas.openxmlformats.org/officeDocument/2006/relationships/image" Target="../media/image124.png"/><Relationship Id="rId16" Type="http://schemas.openxmlformats.org/officeDocument/2006/relationships/image" Target="../media/image363.png"/><Relationship Id="rId20" Type="http://schemas.openxmlformats.org/officeDocument/2006/relationships/image" Target="../media/image3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58.png"/><Relationship Id="rId5" Type="http://schemas.openxmlformats.org/officeDocument/2006/relationships/image" Target="../media/image127.png"/><Relationship Id="rId15" Type="http://schemas.openxmlformats.org/officeDocument/2006/relationships/image" Target="../media/image362.png"/><Relationship Id="rId10" Type="http://schemas.openxmlformats.org/officeDocument/2006/relationships/image" Target="../media/image357.png"/><Relationship Id="rId19" Type="http://schemas.openxmlformats.org/officeDocument/2006/relationships/image" Target="../media/image366.png"/><Relationship Id="rId4" Type="http://schemas.openxmlformats.org/officeDocument/2006/relationships/image" Target="../media/image353.png"/><Relationship Id="rId9" Type="http://schemas.openxmlformats.org/officeDocument/2006/relationships/image" Target="../media/image356.png"/><Relationship Id="rId14" Type="http://schemas.openxmlformats.org/officeDocument/2006/relationships/image" Target="../media/image361.png"/><Relationship Id="rId22" Type="http://schemas.openxmlformats.org/officeDocument/2006/relationships/image" Target="../media/image3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37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13" Type="http://schemas.openxmlformats.org/officeDocument/2006/relationships/image" Target="../media/image377.png"/><Relationship Id="rId3" Type="http://schemas.openxmlformats.org/officeDocument/2006/relationships/image" Target="../media/image125.png"/><Relationship Id="rId7" Type="http://schemas.openxmlformats.org/officeDocument/2006/relationships/image" Target="../media/image371.png"/><Relationship Id="rId12" Type="http://schemas.openxmlformats.org/officeDocument/2006/relationships/image" Target="../media/image376.png"/><Relationship Id="rId17" Type="http://schemas.openxmlformats.org/officeDocument/2006/relationships/image" Target="../media/image381.png"/><Relationship Id="rId2" Type="http://schemas.openxmlformats.org/officeDocument/2006/relationships/image" Target="../media/image124.png"/><Relationship Id="rId16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75.png"/><Relationship Id="rId5" Type="http://schemas.openxmlformats.org/officeDocument/2006/relationships/image" Target="../media/image127.png"/><Relationship Id="rId15" Type="http://schemas.openxmlformats.org/officeDocument/2006/relationships/image" Target="../media/image379.png"/><Relationship Id="rId10" Type="http://schemas.openxmlformats.org/officeDocument/2006/relationships/image" Target="../media/image374.png"/><Relationship Id="rId4" Type="http://schemas.openxmlformats.org/officeDocument/2006/relationships/image" Target="../media/image126.png"/><Relationship Id="rId9" Type="http://schemas.openxmlformats.org/officeDocument/2006/relationships/image" Target="../media/image373.png"/><Relationship Id="rId14" Type="http://schemas.openxmlformats.org/officeDocument/2006/relationships/image" Target="../media/image3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13" Type="http://schemas.openxmlformats.org/officeDocument/2006/relationships/image" Target="../media/image388.png"/><Relationship Id="rId18" Type="http://schemas.openxmlformats.org/officeDocument/2006/relationships/image" Target="../media/image393.png"/><Relationship Id="rId3" Type="http://schemas.openxmlformats.org/officeDocument/2006/relationships/image" Target="../media/image125.png"/><Relationship Id="rId7" Type="http://schemas.openxmlformats.org/officeDocument/2006/relationships/image" Target="../media/image382.png"/><Relationship Id="rId12" Type="http://schemas.openxmlformats.org/officeDocument/2006/relationships/image" Target="../media/image387.png"/><Relationship Id="rId17" Type="http://schemas.openxmlformats.org/officeDocument/2006/relationships/image" Target="../media/image392.png"/><Relationship Id="rId2" Type="http://schemas.openxmlformats.org/officeDocument/2006/relationships/image" Target="../media/image124.png"/><Relationship Id="rId16" Type="http://schemas.openxmlformats.org/officeDocument/2006/relationships/image" Target="../media/image3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86.png"/><Relationship Id="rId5" Type="http://schemas.openxmlformats.org/officeDocument/2006/relationships/image" Target="../media/image127.png"/><Relationship Id="rId15" Type="http://schemas.openxmlformats.org/officeDocument/2006/relationships/image" Target="../media/image390.png"/><Relationship Id="rId10" Type="http://schemas.openxmlformats.org/officeDocument/2006/relationships/image" Target="../media/image385.png"/><Relationship Id="rId4" Type="http://schemas.openxmlformats.org/officeDocument/2006/relationships/image" Target="../media/image126.png"/><Relationship Id="rId9" Type="http://schemas.openxmlformats.org/officeDocument/2006/relationships/image" Target="../media/image384.png"/><Relationship Id="rId14" Type="http://schemas.openxmlformats.org/officeDocument/2006/relationships/image" Target="../media/image38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3" Type="http://schemas.openxmlformats.org/officeDocument/2006/relationships/image" Target="../media/image125.png"/><Relationship Id="rId7" Type="http://schemas.openxmlformats.org/officeDocument/2006/relationships/image" Target="../media/image39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98.png"/><Relationship Id="rId5" Type="http://schemas.openxmlformats.org/officeDocument/2006/relationships/image" Target="../media/image127.png"/><Relationship Id="rId10" Type="http://schemas.openxmlformats.org/officeDocument/2006/relationships/image" Target="../media/image397.png"/><Relationship Id="rId4" Type="http://schemas.openxmlformats.org/officeDocument/2006/relationships/image" Target="../media/image126.png"/><Relationship Id="rId9" Type="http://schemas.openxmlformats.org/officeDocument/2006/relationships/image" Target="../media/image39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125.png"/><Relationship Id="rId7" Type="http://schemas.openxmlformats.org/officeDocument/2006/relationships/image" Target="../media/image400.png"/><Relationship Id="rId12" Type="http://schemas.openxmlformats.org/officeDocument/2006/relationships/image" Target="../media/image40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404.png"/><Relationship Id="rId5" Type="http://schemas.openxmlformats.org/officeDocument/2006/relationships/image" Target="../media/image127.png"/><Relationship Id="rId10" Type="http://schemas.openxmlformats.org/officeDocument/2006/relationships/image" Target="../media/image403.png"/><Relationship Id="rId4" Type="http://schemas.openxmlformats.org/officeDocument/2006/relationships/image" Target="../media/image399.png"/><Relationship Id="rId9" Type="http://schemas.openxmlformats.org/officeDocument/2006/relationships/image" Target="../media/image40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125.png"/><Relationship Id="rId7" Type="http://schemas.openxmlformats.org/officeDocument/2006/relationships/image" Target="../media/image26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271.png"/><Relationship Id="rId4" Type="http://schemas.openxmlformats.org/officeDocument/2006/relationships/image" Target="../media/image267.png"/><Relationship Id="rId9" Type="http://schemas.openxmlformats.org/officeDocument/2006/relationships/image" Target="../media/image2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13" Type="http://schemas.openxmlformats.org/officeDocument/2006/relationships/image" Target="../media/image413.png"/><Relationship Id="rId18" Type="http://schemas.openxmlformats.org/officeDocument/2006/relationships/image" Target="../media/image418.png"/><Relationship Id="rId3" Type="http://schemas.openxmlformats.org/officeDocument/2006/relationships/image" Target="../media/image125.png"/><Relationship Id="rId7" Type="http://schemas.openxmlformats.org/officeDocument/2006/relationships/image" Target="../media/image407.png"/><Relationship Id="rId12" Type="http://schemas.openxmlformats.org/officeDocument/2006/relationships/image" Target="../media/image412.png"/><Relationship Id="rId17" Type="http://schemas.openxmlformats.org/officeDocument/2006/relationships/image" Target="../media/image417.png"/><Relationship Id="rId2" Type="http://schemas.openxmlformats.org/officeDocument/2006/relationships/image" Target="../media/image124.png"/><Relationship Id="rId16" Type="http://schemas.openxmlformats.org/officeDocument/2006/relationships/image" Target="../media/image4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411.png"/><Relationship Id="rId5" Type="http://schemas.openxmlformats.org/officeDocument/2006/relationships/image" Target="../media/image127.png"/><Relationship Id="rId15" Type="http://schemas.openxmlformats.org/officeDocument/2006/relationships/image" Target="../media/image415.png"/><Relationship Id="rId10" Type="http://schemas.openxmlformats.org/officeDocument/2006/relationships/image" Target="../media/image410.png"/><Relationship Id="rId4" Type="http://schemas.openxmlformats.org/officeDocument/2006/relationships/image" Target="../media/image406.png"/><Relationship Id="rId9" Type="http://schemas.openxmlformats.org/officeDocument/2006/relationships/image" Target="../media/image409.png"/><Relationship Id="rId14" Type="http://schemas.openxmlformats.org/officeDocument/2006/relationships/image" Target="../media/image4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125.png"/><Relationship Id="rId7" Type="http://schemas.openxmlformats.org/officeDocument/2006/relationships/image" Target="../media/image42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424.png"/><Relationship Id="rId5" Type="http://schemas.openxmlformats.org/officeDocument/2006/relationships/image" Target="../media/image127.png"/><Relationship Id="rId10" Type="http://schemas.openxmlformats.org/officeDocument/2006/relationships/image" Target="../media/image423.png"/><Relationship Id="rId4" Type="http://schemas.openxmlformats.org/officeDocument/2006/relationships/image" Target="../media/image419.png"/><Relationship Id="rId9" Type="http://schemas.openxmlformats.org/officeDocument/2006/relationships/image" Target="../media/image42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png"/><Relationship Id="rId3" Type="http://schemas.openxmlformats.org/officeDocument/2006/relationships/image" Target="../media/image125.png"/><Relationship Id="rId7" Type="http://schemas.openxmlformats.org/officeDocument/2006/relationships/image" Target="../media/image42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429.png"/><Relationship Id="rId4" Type="http://schemas.openxmlformats.org/officeDocument/2006/relationships/image" Target="../media/image425.png"/><Relationship Id="rId9" Type="http://schemas.openxmlformats.org/officeDocument/2006/relationships/image" Target="../media/image42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2.png"/><Relationship Id="rId3" Type="http://schemas.openxmlformats.org/officeDocument/2006/relationships/image" Target="../media/image125.png"/><Relationship Id="rId7" Type="http://schemas.openxmlformats.org/officeDocument/2006/relationships/image" Target="../media/image431.png"/><Relationship Id="rId12" Type="http://schemas.openxmlformats.org/officeDocument/2006/relationships/image" Target="../media/image43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435.png"/><Relationship Id="rId5" Type="http://schemas.openxmlformats.org/officeDocument/2006/relationships/image" Target="../media/image127.png"/><Relationship Id="rId10" Type="http://schemas.openxmlformats.org/officeDocument/2006/relationships/image" Target="../media/image434.png"/><Relationship Id="rId4" Type="http://schemas.openxmlformats.org/officeDocument/2006/relationships/image" Target="../media/image430.png"/><Relationship Id="rId9" Type="http://schemas.openxmlformats.org/officeDocument/2006/relationships/image" Target="../media/image43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3" Type="http://schemas.openxmlformats.org/officeDocument/2006/relationships/image" Target="../media/image125.png"/><Relationship Id="rId7" Type="http://schemas.openxmlformats.org/officeDocument/2006/relationships/image" Target="../media/image43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437.png"/><Relationship Id="rId9" Type="http://schemas.openxmlformats.org/officeDocument/2006/relationships/image" Target="../media/image44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3.png"/><Relationship Id="rId3" Type="http://schemas.openxmlformats.org/officeDocument/2006/relationships/image" Target="../media/image125.png"/><Relationship Id="rId7" Type="http://schemas.openxmlformats.org/officeDocument/2006/relationships/image" Target="../media/image44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441.png"/><Relationship Id="rId9" Type="http://schemas.openxmlformats.org/officeDocument/2006/relationships/image" Target="../media/image4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png"/><Relationship Id="rId13" Type="http://schemas.openxmlformats.org/officeDocument/2006/relationships/image" Target="../media/image452.png"/><Relationship Id="rId3" Type="http://schemas.openxmlformats.org/officeDocument/2006/relationships/image" Target="../media/image125.png"/><Relationship Id="rId7" Type="http://schemas.openxmlformats.org/officeDocument/2006/relationships/image" Target="../media/image446.png"/><Relationship Id="rId12" Type="http://schemas.openxmlformats.org/officeDocument/2006/relationships/image" Target="../media/image45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450.png"/><Relationship Id="rId5" Type="http://schemas.openxmlformats.org/officeDocument/2006/relationships/image" Target="../media/image127.png"/><Relationship Id="rId10" Type="http://schemas.openxmlformats.org/officeDocument/2006/relationships/image" Target="../media/image449.png"/><Relationship Id="rId4" Type="http://schemas.openxmlformats.org/officeDocument/2006/relationships/image" Target="../media/image445.png"/><Relationship Id="rId9" Type="http://schemas.openxmlformats.org/officeDocument/2006/relationships/image" Target="../media/image448.png"/><Relationship Id="rId14" Type="http://schemas.openxmlformats.org/officeDocument/2006/relationships/image" Target="../media/image4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5.png"/><Relationship Id="rId13" Type="http://schemas.openxmlformats.org/officeDocument/2006/relationships/image" Target="../media/image306.png"/><Relationship Id="rId3" Type="http://schemas.openxmlformats.org/officeDocument/2006/relationships/image" Target="../media/image125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2" Type="http://schemas.openxmlformats.org/officeDocument/2006/relationships/image" Target="../media/image124.png"/><Relationship Id="rId16" Type="http://schemas.openxmlformats.org/officeDocument/2006/relationships/image" Target="../media/image4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04.png"/><Relationship Id="rId5" Type="http://schemas.openxmlformats.org/officeDocument/2006/relationships/image" Target="../media/image127.png"/><Relationship Id="rId15" Type="http://schemas.openxmlformats.org/officeDocument/2006/relationships/image" Target="../media/image456.png"/><Relationship Id="rId10" Type="http://schemas.openxmlformats.org/officeDocument/2006/relationships/image" Target="../media/image303.png"/><Relationship Id="rId4" Type="http://schemas.openxmlformats.org/officeDocument/2006/relationships/image" Target="../media/image454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16.png"/><Relationship Id="rId3" Type="http://schemas.openxmlformats.org/officeDocument/2006/relationships/image" Target="../media/image125.png"/><Relationship Id="rId7" Type="http://schemas.openxmlformats.org/officeDocument/2006/relationships/image" Target="../media/image442.png"/><Relationship Id="rId12" Type="http://schemas.openxmlformats.org/officeDocument/2006/relationships/image" Target="../media/image315.png"/><Relationship Id="rId17" Type="http://schemas.openxmlformats.org/officeDocument/2006/relationships/image" Target="../media/image320.png"/><Relationship Id="rId2" Type="http://schemas.openxmlformats.org/officeDocument/2006/relationships/image" Target="../media/image124.png"/><Relationship Id="rId16" Type="http://schemas.openxmlformats.org/officeDocument/2006/relationships/image" Target="../media/image3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14.png"/><Relationship Id="rId5" Type="http://schemas.openxmlformats.org/officeDocument/2006/relationships/image" Target="../media/image127.png"/><Relationship Id="rId15" Type="http://schemas.openxmlformats.org/officeDocument/2006/relationships/image" Target="../media/image318.png"/><Relationship Id="rId10" Type="http://schemas.openxmlformats.org/officeDocument/2006/relationships/image" Target="../media/image313.png"/><Relationship Id="rId4" Type="http://schemas.openxmlformats.org/officeDocument/2006/relationships/image" Target="../media/image310.png"/><Relationship Id="rId9" Type="http://schemas.openxmlformats.org/officeDocument/2006/relationships/image" Target="../media/image312.png"/><Relationship Id="rId14" Type="http://schemas.openxmlformats.org/officeDocument/2006/relationships/image" Target="../media/image31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125.png"/><Relationship Id="rId7" Type="http://schemas.openxmlformats.org/officeDocument/2006/relationships/image" Target="../media/image459.png"/><Relationship Id="rId12" Type="http://schemas.openxmlformats.org/officeDocument/2006/relationships/image" Target="../media/image46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463.png"/><Relationship Id="rId5" Type="http://schemas.openxmlformats.org/officeDocument/2006/relationships/image" Target="../media/image127.png"/><Relationship Id="rId10" Type="http://schemas.openxmlformats.org/officeDocument/2006/relationships/image" Target="../media/image462.png"/><Relationship Id="rId4" Type="http://schemas.openxmlformats.org/officeDocument/2006/relationships/image" Target="../media/image458.png"/><Relationship Id="rId9" Type="http://schemas.openxmlformats.org/officeDocument/2006/relationships/image" Target="../media/image46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5.png"/><Relationship Id="rId3" Type="http://schemas.openxmlformats.org/officeDocument/2006/relationships/image" Target="../media/image125.png"/><Relationship Id="rId7" Type="http://schemas.openxmlformats.org/officeDocument/2006/relationships/image" Target="../media/image45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468.png"/><Relationship Id="rId5" Type="http://schemas.openxmlformats.org/officeDocument/2006/relationships/image" Target="../media/image127.png"/><Relationship Id="rId10" Type="http://schemas.openxmlformats.org/officeDocument/2006/relationships/image" Target="../media/image467.png"/><Relationship Id="rId4" Type="http://schemas.openxmlformats.org/officeDocument/2006/relationships/image" Target="../media/image126.png"/><Relationship Id="rId9" Type="http://schemas.openxmlformats.org/officeDocument/2006/relationships/image" Target="../media/image46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9.png"/><Relationship Id="rId3" Type="http://schemas.openxmlformats.org/officeDocument/2006/relationships/image" Target="../media/image125.png"/><Relationship Id="rId7" Type="http://schemas.openxmlformats.org/officeDocument/2006/relationships/image" Target="../media/image45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472.png"/><Relationship Id="rId5" Type="http://schemas.openxmlformats.org/officeDocument/2006/relationships/image" Target="../media/image127.png"/><Relationship Id="rId10" Type="http://schemas.openxmlformats.org/officeDocument/2006/relationships/image" Target="../media/image471.png"/><Relationship Id="rId4" Type="http://schemas.openxmlformats.org/officeDocument/2006/relationships/image" Target="../media/image126.png"/><Relationship Id="rId9" Type="http://schemas.openxmlformats.org/officeDocument/2006/relationships/image" Target="../media/image47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125.png"/><Relationship Id="rId7" Type="http://schemas.openxmlformats.org/officeDocument/2006/relationships/image" Target="../media/image47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5.png"/><Relationship Id="rId3" Type="http://schemas.openxmlformats.org/officeDocument/2006/relationships/image" Target="../media/image125.png"/><Relationship Id="rId7" Type="http://schemas.openxmlformats.org/officeDocument/2006/relationships/image" Target="../media/image47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477.png"/><Relationship Id="rId4" Type="http://schemas.openxmlformats.org/officeDocument/2006/relationships/image" Target="../media/image126.png"/><Relationship Id="rId9" Type="http://schemas.openxmlformats.org/officeDocument/2006/relationships/image" Target="../media/image47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9.png"/><Relationship Id="rId3" Type="http://schemas.openxmlformats.org/officeDocument/2006/relationships/image" Target="../media/image125.png"/><Relationship Id="rId7" Type="http://schemas.openxmlformats.org/officeDocument/2006/relationships/image" Target="../media/image47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482.png"/><Relationship Id="rId5" Type="http://schemas.openxmlformats.org/officeDocument/2006/relationships/image" Target="../media/image127.png"/><Relationship Id="rId10" Type="http://schemas.openxmlformats.org/officeDocument/2006/relationships/image" Target="../media/image481.png"/><Relationship Id="rId4" Type="http://schemas.openxmlformats.org/officeDocument/2006/relationships/image" Target="../media/image126.png"/><Relationship Id="rId9" Type="http://schemas.openxmlformats.org/officeDocument/2006/relationships/image" Target="../media/image48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4.png"/><Relationship Id="rId3" Type="http://schemas.openxmlformats.org/officeDocument/2006/relationships/image" Target="../media/image125.png"/><Relationship Id="rId7" Type="http://schemas.openxmlformats.org/officeDocument/2006/relationships/image" Target="../media/image48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48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6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7.png"/><Relationship Id="rId3" Type="http://schemas.openxmlformats.org/officeDocument/2006/relationships/image" Target="../media/image125.png"/><Relationship Id="rId7" Type="http://schemas.openxmlformats.org/officeDocument/2006/relationships/image" Target="../media/image48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48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495.png"/><Relationship Id="rId3" Type="http://schemas.openxmlformats.org/officeDocument/2006/relationships/image" Target="../media/image125.png"/><Relationship Id="rId7" Type="http://schemas.openxmlformats.org/officeDocument/2006/relationships/image" Target="../media/image489.png"/><Relationship Id="rId12" Type="http://schemas.openxmlformats.org/officeDocument/2006/relationships/image" Target="../media/image49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493.png"/><Relationship Id="rId5" Type="http://schemas.openxmlformats.org/officeDocument/2006/relationships/image" Target="../media/image127.png"/><Relationship Id="rId15" Type="http://schemas.openxmlformats.org/officeDocument/2006/relationships/image" Target="../media/image395.png"/><Relationship Id="rId10" Type="http://schemas.openxmlformats.org/officeDocument/2006/relationships/image" Target="../media/image492.png"/><Relationship Id="rId4" Type="http://schemas.openxmlformats.org/officeDocument/2006/relationships/image" Target="../media/image126.png"/><Relationship Id="rId9" Type="http://schemas.openxmlformats.org/officeDocument/2006/relationships/image" Target="../media/image491.png"/><Relationship Id="rId14" Type="http://schemas.openxmlformats.org/officeDocument/2006/relationships/image" Target="../media/image49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495.png"/><Relationship Id="rId3" Type="http://schemas.openxmlformats.org/officeDocument/2006/relationships/image" Target="../media/image125.png"/><Relationship Id="rId7" Type="http://schemas.openxmlformats.org/officeDocument/2006/relationships/image" Target="../media/image489.png"/><Relationship Id="rId12" Type="http://schemas.openxmlformats.org/officeDocument/2006/relationships/image" Target="../media/image49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493.png"/><Relationship Id="rId5" Type="http://schemas.openxmlformats.org/officeDocument/2006/relationships/image" Target="../media/image127.png"/><Relationship Id="rId15" Type="http://schemas.openxmlformats.org/officeDocument/2006/relationships/image" Target="../media/image395.png"/><Relationship Id="rId10" Type="http://schemas.openxmlformats.org/officeDocument/2006/relationships/image" Target="../media/image492.png"/><Relationship Id="rId4" Type="http://schemas.openxmlformats.org/officeDocument/2006/relationships/image" Target="../media/image126.png"/><Relationship Id="rId9" Type="http://schemas.openxmlformats.org/officeDocument/2006/relationships/image" Target="../media/image491.png"/><Relationship Id="rId14" Type="http://schemas.openxmlformats.org/officeDocument/2006/relationships/image" Target="../media/image49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7.png"/><Relationship Id="rId3" Type="http://schemas.openxmlformats.org/officeDocument/2006/relationships/image" Target="../media/image125.png"/><Relationship Id="rId7" Type="http://schemas.openxmlformats.org/officeDocument/2006/relationships/image" Target="../media/image48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95.png"/><Relationship Id="rId5" Type="http://schemas.openxmlformats.org/officeDocument/2006/relationships/image" Target="../media/image127.png"/><Relationship Id="rId10" Type="http://schemas.openxmlformats.org/officeDocument/2006/relationships/image" Target="../media/image499.png"/><Relationship Id="rId4" Type="http://schemas.openxmlformats.org/officeDocument/2006/relationships/image" Target="../media/image126.png"/><Relationship Id="rId9" Type="http://schemas.openxmlformats.org/officeDocument/2006/relationships/image" Target="../media/image49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3" Type="http://schemas.openxmlformats.org/officeDocument/2006/relationships/image" Target="../media/image125.png"/><Relationship Id="rId7" Type="http://schemas.openxmlformats.org/officeDocument/2006/relationships/image" Target="../media/image500.png"/><Relationship Id="rId12" Type="http://schemas.openxmlformats.org/officeDocument/2006/relationships/image" Target="../media/image39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397.png"/><Relationship Id="rId5" Type="http://schemas.openxmlformats.org/officeDocument/2006/relationships/image" Target="../media/image127.png"/><Relationship Id="rId10" Type="http://schemas.openxmlformats.org/officeDocument/2006/relationships/image" Target="../media/image396.png"/><Relationship Id="rId4" Type="http://schemas.openxmlformats.org/officeDocument/2006/relationships/image" Target="../media/image126.png"/><Relationship Id="rId9" Type="http://schemas.openxmlformats.org/officeDocument/2006/relationships/image" Target="../media/image39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125.png"/><Relationship Id="rId7" Type="http://schemas.openxmlformats.org/officeDocument/2006/relationships/image" Target="../media/image26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271.png"/><Relationship Id="rId4" Type="http://schemas.openxmlformats.org/officeDocument/2006/relationships/image" Target="../media/image267.png"/><Relationship Id="rId9" Type="http://schemas.openxmlformats.org/officeDocument/2006/relationships/image" Target="../media/image27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13" Type="http://schemas.openxmlformats.org/officeDocument/2006/relationships/image" Target="../media/image507.png"/><Relationship Id="rId18" Type="http://schemas.openxmlformats.org/officeDocument/2006/relationships/image" Target="../media/image512.png"/><Relationship Id="rId3" Type="http://schemas.openxmlformats.org/officeDocument/2006/relationships/image" Target="../media/image125.png"/><Relationship Id="rId21" Type="http://schemas.openxmlformats.org/officeDocument/2006/relationships/image" Target="../media/image515.png"/><Relationship Id="rId7" Type="http://schemas.openxmlformats.org/officeDocument/2006/relationships/image" Target="../media/image501.png"/><Relationship Id="rId12" Type="http://schemas.openxmlformats.org/officeDocument/2006/relationships/image" Target="../media/image506.png"/><Relationship Id="rId17" Type="http://schemas.openxmlformats.org/officeDocument/2006/relationships/image" Target="../media/image511.png"/><Relationship Id="rId2" Type="http://schemas.openxmlformats.org/officeDocument/2006/relationships/image" Target="../media/image124.png"/><Relationship Id="rId16" Type="http://schemas.openxmlformats.org/officeDocument/2006/relationships/image" Target="../media/image510.png"/><Relationship Id="rId20" Type="http://schemas.openxmlformats.org/officeDocument/2006/relationships/image" Target="../media/image5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505.png"/><Relationship Id="rId5" Type="http://schemas.openxmlformats.org/officeDocument/2006/relationships/image" Target="../media/image127.png"/><Relationship Id="rId15" Type="http://schemas.openxmlformats.org/officeDocument/2006/relationships/image" Target="../media/image509.png"/><Relationship Id="rId10" Type="http://schemas.openxmlformats.org/officeDocument/2006/relationships/image" Target="../media/image504.png"/><Relationship Id="rId19" Type="http://schemas.openxmlformats.org/officeDocument/2006/relationships/image" Target="../media/image513.png"/><Relationship Id="rId4" Type="http://schemas.openxmlformats.org/officeDocument/2006/relationships/image" Target="../media/image126.png"/><Relationship Id="rId9" Type="http://schemas.openxmlformats.org/officeDocument/2006/relationships/image" Target="../media/image503.png"/><Relationship Id="rId14" Type="http://schemas.openxmlformats.org/officeDocument/2006/relationships/image" Target="../media/image508.png"/><Relationship Id="rId22" Type="http://schemas.openxmlformats.org/officeDocument/2006/relationships/image" Target="../media/image51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9.png"/><Relationship Id="rId13" Type="http://schemas.openxmlformats.org/officeDocument/2006/relationships/image" Target="../media/image524.png"/><Relationship Id="rId3" Type="http://schemas.openxmlformats.org/officeDocument/2006/relationships/image" Target="../media/image125.png"/><Relationship Id="rId7" Type="http://schemas.openxmlformats.org/officeDocument/2006/relationships/image" Target="../media/image518.png"/><Relationship Id="rId12" Type="http://schemas.openxmlformats.org/officeDocument/2006/relationships/image" Target="../media/image52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522.png"/><Relationship Id="rId5" Type="http://schemas.openxmlformats.org/officeDocument/2006/relationships/image" Target="../media/image127.png"/><Relationship Id="rId10" Type="http://schemas.openxmlformats.org/officeDocument/2006/relationships/image" Target="../media/image521.png"/><Relationship Id="rId4" Type="http://schemas.openxmlformats.org/officeDocument/2006/relationships/image" Target="../media/image517.png"/><Relationship Id="rId9" Type="http://schemas.openxmlformats.org/officeDocument/2006/relationships/image" Target="../media/image52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png"/><Relationship Id="rId3" Type="http://schemas.openxmlformats.org/officeDocument/2006/relationships/image" Target="../media/image125.png"/><Relationship Id="rId7" Type="http://schemas.openxmlformats.org/officeDocument/2006/relationships/image" Target="../media/image5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528.png"/><Relationship Id="rId4" Type="http://schemas.openxmlformats.org/officeDocument/2006/relationships/image" Target="../media/image126.png"/><Relationship Id="rId9" Type="http://schemas.openxmlformats.org/officeDocument/2006/relationships/image" Target="../media/image52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8.png"/><Relationship Id="rId3" Type="http://schemas.openxmlformats.org/officeDocument/2006/relationships/image" Target="../media/image125.png"/><Relationship Id="rId7" Type="http://schemas.openxmlformats.org/officeDocument/2006/relationships/image" Target="../media/image52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530.png"/><Relationship Id="rId4" Type="http://schemas.openxmlformats.org/officeDocument/2006/relationships/image" Target="../media/image126.png"/><Relationship Id="rId9" Type="http://schemas.openxmlformats.org/officeDocument/2006/relationships/image" Target="../media/image5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53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6.png"/><Relationship Id="rId13" Type="http://schemas.openxmlformats.org/officeDocument/2006/relationships/image" Target="../media/image541.png"/><Relationship Id="rId18" Type="http://schemas.openxmlformats.org/officeDocument/2006/relationships/image" Target="../media/image546.png"/><Relationship Id="rId3" Type="http://schemas.openxmlformats.org/officeDocument/2006/relationships/image" Target="../media/image125.png"/><Relationship Id="rId7" Type="http://schemas.openxmlformats.org/officeDocument/2006/relationships/image" Target="../media/image535.png"/><Relationship Id="rId12" Type="http://schemas.openxmlformats.org/officeDocument/2006/relationships/image" Target="../media/image540.png"/><Relationship Id="rId17" Type="http://schemas.openxmlformats.org/officeDocument/2006/relationships/image" Target="../media/image545.png"/><Relationship Id="rId2" Type="http://schemas.openxmlformats.org/officeDocument/2006/relationships/image" Target="../media/image124.png"/><Relationship Id="rId16" Type="http://schemas.openxmlformats.org/officeDocument/2006/relationships/image" Target="../media/image544.png"/><Relationship Id="rId20" Type="http://schemas.openxmlformats.org/officeDocument/2006/relationships/image" Target="../media/image5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4.png"/><Relationship Id="rId11" Type="http://schemas.openxmlformats.org/officeDocument/2006/relationships/image" Target="../media/image539.png"/><Relationship Id="rId5" Type="http://schemas.openxmlformats.org/officeDocument/2006/relationships/image" Target="../media/image533.png"/><Relationship Id="rId15" Type="http://schemas.openxmlformats.org/officeDocument/2006/relationships/image" Target="../media/image543.png"/><Relationship Id="rId10" Type="http://schemas.openxmlformats.org/officeDocument/2006/relationships/image" Target="../media/image538.png"/><Relationship Id="rId19" Type="http://schemas.openxmlformats.org/officeDocument/2006/relationships/image" Target="../media/image547.png"/><Relationship Id="rId4" Type="http://schemas.openxmlformats.org/officeDocument/2006/relationships/image" Target="../media/image532.png"/><Relationship Id="rId9" Type="http://schemas.openxmlformats.org/officeDocument/2006/relationships/image" Target="../media/image537.png"/><Relationship Id="rId14" Type="http://schemas.openxmlformats.org/officeDocument/2006/relationships/image" Target="../media/image54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555.png"/><Relationship Id="rId18" Type="http://schemas.openxmlformats.org/officeDocument/2006/relationships/image" Target="../media/image560.png"/><Relationship Id="rId26" Type="http://schemas.openxmlformats.org/officeDocument/2006/relationships/image" Target="../media/image568.png"/><Relationship Id="rId3" Type="http://schemas.openxmlformats.org/officeDocument/2006/relationships/image" Target="../media/image125.png"/><Relationship Id="rId21" Type="http://schemas.openxmlformats.org/officeDocument/2006/relationships/image" Target="../media/image563.png"/><Relationship Id="rId7" Type="http://schemas.openxmlformats.org/officeDocument/2006/relationships/image" Target="../media/image549.png"/><Relationship Id="rId12" Type="http://schemas.openxmlformats.org/officeDocument/2006/relationships/image" Target="../media/image554.png"/><Relationship Id="rId17" Type="http://schemas.openxmlformats.org/officeDocument/2006/relationships/image" Target="../media/image559.png"/><Relationship Id="rId25" Type="http://schemas.openxmlformats.org/officeDocument/2006/relationships/image" Target="../media/image567.png"/><Relationship Id="rId33" Type="http://schemas.openxmlformats.org/officeDocument/2006/relationships/image" Target="../media/image573.png"/><Relationship Id="rId2" Type="http://schemas.openxmlformats.org/officeDocument/2006/relationships/image" Target="../media/image124.png"/><Relationship Id="rId16" Type="http://schemas.openxmlformats.org/officeDocument/2006/relationships/image" Target="../media/image558.png"/><Relationship Id="rId20" Type="http://schemas.openxmlformats.org/officeDocument/2006/relationships/image" Target="../media/image562.png"/><Relationship Id="rId29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553.png"/><Relationship Id="rId24" Type="http://schemas.openxmlformats.org/officeDocument/2006/relationships/image" Target="../media/image566.png"/><Relationship Id="rId32" Type="http://schemas.openxmlformats.org/officeDocument/2006/relationships/image" Target="../media/image572.png"/><Relationship Id="rId5" Type="http://schemas.openxmlformats.org/officeDocument/2006/relationships/image" Target="../media/image127.png"/><Relationship Id="rId15" Type="http://schemas.openxmlformats.org/officeDocument/2006/relationships/image" Target="../media/image557.png"/><Relationship Id="rId23" Type="http://schemas.openxmlformats.org/officeDocument/2006/relationships/image" Target="../media/image565.png"/><Relationship Id="rId28" Type="http://schemas.openxmlformats.org/officeDocument/2006/relationships/image" Target="../media/image542.png"/><Relationship Id="rId10" Type="http://schemas.openxmlformats.org/officeDocument/2006/relationships/image" Target="../media/image552.png"/><Relationship Id="rId19" Type="http://schemas.openxmlformats.org/officeDocument/2006/relationships/image" Target="../media/image561.png"/><Relationship Id="rId31" Type="http://schemas.openxmlformats.org/officeDocument/2006/relationships/image" Target="../media/image545.png"/><Relationship Id="rId4" Type="http://schemas.openxmlformats.org/officeDocument/2006/relationships/image" Target="../media/image126.png"/><Relationship Id="rId9" Type="http://schemas.openxmlformats.org/officeDocument/2006/relationships/image" Target="../media/image551.png"/><Relationship Id="rId14" Type="http://schemas.openxmlformats.org/officeDocument/2006/relationships/image" Target="../media/image556.png"/><Relationship Id="rId22" Type="http://schemas.openxmlformats.org/officeDocument/2006/relationships/image" Target="../media/image564.png"/><Relationship Id="rId27" Type="http://schemas.openxmlformats.org/officeDocument/2006/relationships/image" Target="../media/image569.png"/><Relationship Id="rId30" Type="http://schemas.openxmlformats.org/officeDocument/2006/relationships/image" Target="../media/image57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3624"/>
            <a:ext cx="1554480" cy="1545336"/>
          </a:xfrm>
          <a:prstGeom prst="rect">
            <a:avLst/>
          </a:prstGeom>
        </p:spPr>
      </p:pic>
      <p:pic>
        <p:nvPicPr>
          <p:cNvPr id="20" name="Imag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3624" y="1563624"/>
            <a:ext cx="1545336" cy="1545336"/>
          </a:xfrm>
          <a:prstGeom prst="rect">
            <a:avLst/>
          </a:prstGeom>
        </p:spPr>
      </p:pic>
      <p:pic>
        <p:nvPicPr>
          <p:cNvPr id="21" name="Imag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8104" y="1563624"/>
            <a:ext cx="1554480" cy="1545336"/>
          </a:xfrm>
          <a:prstGeom prst="rect">
            <a:avLst/>
          </a:prstGeom>
        </p:spPr>
      </p:pic>
      <p:pic>
        <p:nvPicPr>
          <p:cNvPr id="22" name="Image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1728" y="1563624"/>
            <a:ext cx="1554480" cy="1545336"/>
          </a:xfrm>
          <a:prstGeom prst="rect">
            <a:avLst/>
          </a:prstGeom>
        </p:spPr>
      </p:pic>
      <p:pic>
        <p:nvPicPr>
          <p:cNvPr id="23" name="Image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5352" y="1563624"/>
            <a:ext cx="1545336" cy="1545336"/>
          </a:xfrm>
          <a:prstGeom prst="rect">
            <a:avLst/>
          </a:prstGeom>
        </p:spPr>
      </p:pic>
      <p:pic>
        <p:nvPicPr>
          <p:cNvPr id="50" name="Image 5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63624"/>
            <a:ext cx="1554480" cy="1545336"/>
          </a:xfrm>
          <a:prstGeom prst="rect">
            <a:avLst/>
          </a:prstGeom>
        </p:spPr>
      </p:pic>
      <p:pic>
        <p:nvPicPr>
          <p:cNvPr id="51" name="Image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3624" y="1563624"/>
            <a:ext cx="1545336" cy="1545336"/>
          </a:xfrm>
          <a:prstGeom prst="rect">
            <a:avLst/>
          </a:prstGeom>
        </p:spPr>
      </p:pic>
      <p:pic>
        <p:nvPicPr>
          <p:cNvPr id="52" name="Image 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8104" y="1563624"/>
            <a:ext cx="1554480" cy="1545336"/>
          </a:xfrm>
          <a:prstGeom prst="rect">
            <a:avLst/>
          </a:prstGeom>
        </p:spPr>
      </p:pic>
      <p:pic>
        <p:nvPicPr>
          <p:cNvPr id="53" name="Image 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1728" y="1563624"/>
            <a:ext cx="1554480" cy="1545336"/>
          </a:xfrm>
          <a:prstGeom prst="rect">
            <a:avLst/>
          </a:prstGeom>
        </p:spPr>
      </p:pic>
      <p:pic>
        <p:nvPicPr>
          <p:cNvPr id="54" name="Image 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5352" y="1563624"/>
            <a:ext cx="1545336" cy="1545336"/>
          </a:xfrm>
          <a:prstGeom prst="rect">
            <a:avLst/>
          </a:prstGeom>
        </p:spPr>
      </p:pic>
      <p:pic>
        <p:nvPicPr>
          <p:cNvPr id="62" name="Image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90600"/>
            <a:ext cx="9144000" cy="3505200"/>
          </a:xfrm>
          <a:prstGeom prst="rect">
            <a:avLst/>
          </a:prstGeom>
        </p:spPr>
      </p:pic>
      <p:sp>
        <p:nvSpPr>
          <p:cNvPr id="65" name="TextBox 2"/>
          <p:cNvSpPr txBox="1"/>
          <p:nvPr/>
        </p:nvSpPr>
        <p:spPr>
          <a:xfrm>
            <a:off x="194157" y="2214220"/>
            <a:ext cx="7481407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id-ID" altLang="zh-CN" sz="3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altLang="zh-CN" sz="3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zh-CN" sz="3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PENGAWASAN NARKOTIKA,</a:t>
            </a:r>
          </a:p>
        </p:txBody>
      </p:sp>
      <p:sp>
        <p:nvSpPr>
          <p:cNvPr id="66" name="TextBox 3"/>
          <p:cNvSpPr txBox="1"/>
          <p:nvPr/>
        </p:nvSpPr>
        <p:spPr>
          <a:xfrm>
            <a:off x="718413" y="2747620"/>
            <a:ext cx="7490192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PSIKOTROPIKA DAN PREKURSOR</a:t>
            </a:r>
          </a:p>
        </p:txBody>
      </p:sp>
      <p:sp>
        <p:nvSpPr>
          <p:cNvPr id="67" name="TextBox 4"/>
          <p:cNvSpPr txBox="1"/>
          <p:nvPr/>
        </p:nvSpPr>
        <p:spPr>
          <a:xfrm>
            <a:off x="3497326" y="3285565"/>
            <a:ext cx="2019079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</a:t>
            </a:r>
          </a:p>
        </p:txBody>
      </p:sp>
      <p:sp>
        <p:nvSpPr>
          <p:cNvPr id="69" name="TextBox 6"/>
          <p:cNvSpPr txBox="1"/>
          <p:nvPr/>
        </p:nvSpPr>
        <p:spPr>
          <a:xfrm>
            <a:off x="2874010" y="5805264"/>
            <a:ext cx="364202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40382C"/>
                </a:solidFill>
                <a:latin typeface="Arial" pitchFamily="34" charset="0"/>
                <a:cs typeface="Arial" pitchFamily="34" charset="0"/>
              </a:rPr>
              <a:t>BALAI BESAR POM DI MANADO</a:t>
            </a:r>
          </a:p>
        </p:txBody>
      </p:sp>
      <p:sp>
        <p:nvSpPr>
          <p:cNvPr id="70" name="TextBox 7"/>
          <p:cNvSpPr txBox="1"/>
          <p:nvPr/>
        </p:nvSpPr>
        <p:spPr>
          <a:xfrm>
            <a:off x="3799078" y="6079889"/>
            <a:ext cx="181241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40382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d-ID" altLang="zh-CN" sz="1800" b="1" dirty="0" smtClean="0">
                <a:solidFill>
                  <a:srgbClr val="40382C"/>
                </a:solidFill>
                <a:latin typeface="Arial" pitchFamily="34" charset="0"/>
                <a:cs typeface="Arial" pitchFamily="34" charset="0"/>
              </a:rPr>
              <a:t>3 Agustus</a:t>
            </a:r>
            <a:r>
              <a:rPr lang="en-US" altLang="zh-CN" sz="1800" b="1" dirty="0" smtClean="0">
                <a:solidFill>
                  <a:srgbClr val="40382C"/>
                </a:solidFill>
                <a:latin typeface="Arial" pitchFamily="34" charset="0"/>
                <a:cs typeface="Arial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50093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8" name="Imag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9" name="Imag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40" name="Image 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41" name="Image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42" name="Image 4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4200" y="4152900"/>
            <a:ext cx="1600200" cy="800100"/>
          </a:xfrm>
          <a:prstGeom prst="rect">
            <a:avLst/>
          </a:prstGeom>
        </p:spPr>
      </p:pic>
      <p:pic>
        <p:nvPicPr>
          <p:cNvPr id="43" name="Image 4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6300" y="3505200"/>
            <a:ext cx="2044700" cy="1638300"/>
          </a:xfrm>
          <a:prstGeom prst="rect">
            <a:avLst/>
          </a:prstGeom>
        </p:spPr>
      </p:pic>
      <p:pic>
        <p:nvPicPr>
          <p:cNvPr id="44" name="Image 4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8500" y="2451100"/>
            <a:ext cx="990600" cy="1536700"/>
          </a:xfrm>
          <a:prstGeom prst="rect">
            <a:avLst/>
          </a:prstGeom>
        </p:spPr>
      </p:pic>
      <p:pic>
        <p:nvPicPr>
          <p:cNvPr id="45" name="Image 4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7600" y="1714500"/>
            <a:ext cx="2044700" cy="1638300"/>
          </a:xfrm>
          <a:prstGeom prst="rect">
            <a:avLst/>
          </a:prstGeom>
        </p:spPr>
      </p:pic>
      <p:pic>
        <p:nvPicPr>
          <p:cNvPr id="46" name="Image 4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27600" y="2451100"/>
            <a:ext cx="990600" cy="1536700"/>
          </a:xfrm>
          <a:prstGeom prst="rect">
            <a:avLst/>
          </a:prstGeom>
        </p:spPr>
      </p:pic>
      <p:pic>
        <p:nvPicPr>
          <p:cNvPr id="47" name="Image 4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37100" y="1714500"/>
            <a:ext cx="2044700" cy="1638300"/>
          </a:xfrm>
          <a:prstGeom prst="rect">
            <a:avLst/>
          </a:prstGeom>
        </p:spPr>
      </p:pic>
      <p:pic>
        <p:nvPicPr>
          <p:cNvPr id="48" name="Image 4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02300" y="4152900"/>
            <a:ext cx="1600200" cy="800100"/>
          </a:xfrm>
          <a:prstGeom prst="rect">
            <a:avLst/>
          </a:prstGeom>
        </p:spPr>
      </p:pic>
      <p:pic>
        <p:nvPicPr>
          <p:cNvPr id="49" name="Image 4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35700" y="3505200"/>
            <a:ext cx="2044700" cy="1638300"/>
          </a:xfrm>
          <a:prstGeom prst="rect">
            <a:avLst/>
          </a:prstGeom>
        </p:spPr>
      </p:pic>
      <p:sp>
        <p:nvSpPr>
          <p:cNvPr id="50" name="TextBox 1"/>
          <p:cNvSpPr txBox="1"/>
          <p:nvPr/>
        </p:nvSpPr>
        <p:spPr>
          <a:xfrm>
            <a:off x="1914778" y="527337"/>
            <a:ext cx="6273320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MAKSUD DAN TUJUAN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4971922" y="1824999"/>
            <a:ext cx="149079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Mengembangkan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81935" y="1929936"/>
            <a:ext cx="120065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Meningkatkan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93259" y="2035346"/>
            <a:ext cx="144590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memperkuat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4587" y="2140721"/>
            <a:ext cx="142507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deteksi terhadap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59730" y="2245877"/>
            <a:ext cx="151002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sistem monitoring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23667" y="2351033"/>
            <a:ext cx="93294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diversi dan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30775" y="2456189"/>
            <a:ext cx="156613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evaluasi pada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83231" y="2561345"/>
            <a:ext cx="176811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kebocoran prekursor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41087" y="2666501"/>
            <a:ext cx="116859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seluruh tahap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88031" y="2771657"/>
            <a:ext cx="118942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 sedini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02047" y="2876813"/>
            <a:ext cx="105317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pengelolaan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30347" y="2981969"/>
            <a:ext cx="72936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mungkin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65827" y="3087125"/>
            <a:ext cx="149880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1788" y="3618493"/>
            <a:ext cx="106118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Memberikan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79210" y="3723649"/>
            <a:ext cx="167193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Meningkatkan kerja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1476" y="3828805"/>
            <a:ext cx="145713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kepastian hukum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33490" y="3933961"/>
            <a:ext cx="175528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sama lintas sektor di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9680" y="4039152"/>
            <a:ext cx="125675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bagi pengelola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69354" y="4144527"/>
            <a:ext cx="93455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lingkungan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0140" y="4249683"/>
            <a:ext cx="149880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11447" y="4354626"/>
            <a:ext cx="75180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Mencegah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85306" y="4354839"/>
            <a:ext cx="166231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pemerintah dengan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59763" y="4459995"/>
            <a:ext cx="142507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untuk mencegah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26687" y="4513503"/>
            <a:ext cx="72616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terjadinya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63970" y="4565151"/>
            <a:ext cx="170559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pengelola prekursor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48379" y="4670475"/>
            <a:ext cx="108683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penyimpangan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67740" y="4670307"/>
            <a:ext cx="179055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terjadinya kebocoran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927850" y="4775463"/>
            <a:ext cx="63158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132199" y="4828971"/>
            <a:ext cx="91531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(diversi) dan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46988" y="4880619"/>
            <a:ext cx="164147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penyimpangan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99255" y="4987467"/>
            <a:ext cx="77745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kebocoran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935603" y="5144439"/>
            <a:ext cx="130484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61510" y="5302935"/>
            <a:ext cx="125835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dari jalur legal ke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030091" y="5459907"/>
            <a:ext cx="112210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jalur ilegal atau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196206" y="5618378"/>
            <a:ext cx="78547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sebaliknya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1" name="Image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52" name="Image 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53" name="Image 5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54" name="Image 5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55" name="Image 5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8700" y="1828800"/>
            <a:ext cx="3390900" cy="406400"/>
          </a:xfrm>
          <a:prstGeom prst="rect">
            <a:avLst/>
          </a:prstGeom>
        </p:spPr>
      </p:pic>
      <p:pic>
        <p:nvPicPr>
          <p:cNvPr id="56" name="Image 5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8700" y="1981200"/>
            <a:ext cx="241300" cy="254000"/>
          </a:xfrm>
          <a:prstGeom prst="rect">
            <a:avLst/>
          </a:prstGeom>
        </p:spPr>
      </p:pic>
      <p:pic>
        <p:nvPicPr>
          <p:cNvPr id="57" name="Image 5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500" y="1587500"/>
            <a:ext cx="3632200" cy="723900"/>
          </a:xfrm>
          <a:prstGeom prst="rect">
            <a:avLst/>
          </a:prstGeom>
        </p:spPr>
      </p:pic>
      <p:pic>
        <p:nvPicPr>
          <p:cNvPr id="58" name="Image 5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1700" y="2565400"/>
            <a:ext cx="254000" cy="254000"/>
          </a:xfrm>
          <a:prstGeom prst="rect">
            <a:avLst/>
          </a:prstGeom>
        </p:spPr>
      </p:pic>
      <p:pic>
        <p:nvPicPr>
          <p:cNvPr id="59" name="Image 5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1700" y="3149600"/>
            <a:ext cx="254000" cy="241300"/>
          </a:xfrm>
          <a:prstGeom prst="rect">
            <a:avLst/>
          </a:prstGeom>
        </p:spPr>
      </p:pic>
      <p:pic>
        <p:nvPicPr>
          <p:cNvPr id="60" name="Image 6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1700" y="3721100"/>
            <a:ext cx="254000" cy="254000"/>
          </a:xfrm>
          <a:prstGeom prst="rect">
            <a:avLst/>
          </a:prstGeom>
        </p:spPr>
      </p:pic>
      <p:pic>
        <p:nvPicPr>
          <p:cNvPr id="61" name="Image 6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1700" y="4305300"/>
            <a:ext cx="254000" cy="254000"/>
          </a:xfrm>
          <a:prstGeom prst="rect">
            <a:avLst/>
          </a:prstGeom>
        </p:spPr>
      </p:pic>
      <p:pic>
        <p:nvPicPr>
          <p:cNvPr id="62" name="Image 6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1700" y="4889500"/>
            <a:ext cx="254000" cy="241300"/>
          </a:xfrm>
          <a:prstGeom prst="rect">
            <a:avLst/>
          </a:prstGeom>
        </p:spPr>
      </p:pic>
      <p:pic>
        <p:nvPicPr>
          <p:cNvPr id="63" name="Image 6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1700" y="5473700"/>
            <a:ext cx="254000" cy="241300"/>
          </a:xfrm>
          <a:prstGeom prst="rect">
            <a:avLst/>
          </a:prstGeom>
        </p:spPr>
      </p:pic>
      <p:pic>
        <p:nvPicPr>
          <p:cNvPr id="64" name="Image 6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38700" y="1828800"/>
            <a:ext cx="3390900" cy="406400"/>
          </a:xfrm>
          <a:prstGeom prst="rect">
            <a:avLst/>
          </a:prstGeom>
        </p:spPr>
      </p:pic>
      <p:pic>
        <p:nvPicPr>
          <p:cNvPr id="65" name="Image 6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38700" y="1981200"/>
            <a:ext cx="254000" cy="254000"/>
          </a:xfrm>
          <a:prstGeom prst="rect">
            <a:avLst/>
          </a:prstGeom>
        </p:spPr>
      </p:pic>
      <p:pic>
        <p:nvPicPr>
          <p:cNvPr id="66" name="Image 6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48200" y="1625600"/>
            <a:ext cx="3657600" cy="711200"/>
          </a:xfrm>
          <a:prstGeom prst="rect">
            <a:avLst/>
          </a:prstGeom>
        </p:spPr>
      </p:pic>
      <p:pic>
        <p:nvPicPr>
          <p:cNvPr id="67" name="Image 6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99000" y="2565400"/>
            <a:ext cx="254000" cy="254000"/>
          </a:xfrm>
          <a:prstGeom prst="rect">
            <a:avLst/>
          </a:prstGeom>
        </p:spPr>
      </p:pic>
      <p:pic>
        <p:nvPicPr>
          <p:cNvPr id="68" name="Image 6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699000" y="3149600"/>
            <a:ext cx="254000" cy="241300"/>
          </a:xfrm>
          <a:prstGeom prst="rect">
            <a:avLst/>
          </a:prstGeom>
        </p:spPr>
      </p:pic>
      <p:pic>
        <p:nvPicPr>
          <p:cNvPr id="69" name="Image 6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699000" y="3721100"/>
            <a:ext cx="254000" cy="254000"/>
          </a:xfrm>
          <a:prstGeom prst="rect">
            <a:avLst/>
          </a:prstGeom>
        </p:spPr>
      </p:pic>
      <p:pic>
        <p:nvPicPr>
          <p:cNvPr id="70" name="Image 7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699000" y="4305300"/>
            <a:ext cx="254000" cy="254000"/>
          </a:xfrm>
          <a:prstGeom prst="rect">
            <a:avLst/>
          </a:prstGeom>
        </p:spPr>
      </p:pic>
      <p:pic>
        <p:nvPicPr>
          <p:cNvPr id="71" name="Image 7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699000" y="4889500"/>
            <a:ext cx="254000" cy="2413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030300" y="1841220"/>
            <a:ext cx="0" cy="398805"/>
          </a:xfrm>
          <a:custGeom>
            <a:avLst/>
            <a:gdLst/>
            <a:ahLst/>
            <a:cxnLst/>
            <a:rect l="0" t="0" r="0" b="0"/>
            <a:pathLst>
              <a:path h="398805">
                <a:moveTo>
                  <a:pt x="0" y="398805"/>
                </a:moveTo>
                <a:lnTo>
                  <a:pt x="3389883" y="398805"/>
                </a:lnTo>
                <a:lnTo>
                  <a:pt x="3389883" y="0"/>
                </a:lnTo>
                <a:lnTo>
                  <a:pt x="0" y="0"/>
                </a:lnTo>
                <a:lnTo>
                  <a:pt x="0" y="398805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030300" y="1990991"/>
            <a:ext cx="0" cy="249034"/>
          </a:xfrm>
          <a:custGeom>
            <a:avLst/>
            <a:gdLst/>
            <a:ahLst/>
            <a:cxnLst/>
            <a:rect l="0" t="0" r="0" b="0"/>
            <a:pathLst>
              <a:path h="249034">
                <a:moveTo>
                  <a:pt x="0" y="249034"/>
                </a:moveTo>
                <a:lnTo>
                  <a:pt x="249034" y="249034"/>
                </a:lnTo>
                <a:lnTo>
                  <a:pt x="249034" y="0"/>
                </a:lnTo>
                <a:lnTo>
                  <a:pt x="0" y="0"/>
                </a:lnTo>
                <a:lnTo>
                  <a:pt x="0" y="249034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912113" y="2571394"/>
            <a:ext cx="0" cy="249021"/>
          </a:xfrm>
          <a:custGeom>
            <a:avLst/>
            <a:gdLst/>
            <a:ahLst/>
            <a:cxnLst/>
            <a:rect l="0" t="0" r="0" b="0"/>
            <a:pathLst>
              <a:path h="249021">
                <a:moveTo>
                  <a:pt x="0" y="249021"/>
                </a:moveTo>
                <a:lnTo>
                  <a:pt x="249021" y="249021"/>
                </a:lnTo>
                <a:lnTo>
                  <a:pt x="249021" y="0"/>
                </a:lnTo>
                <a:lnTo>
                  <a:pt x="0" y="0"/>
                </a:lnTo>
                <a:lnTo>
                  <a:pt x="0" y="249021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912113" y="3151911"/>
            <a:ext cx="0" cy="249021"/>
          </a:xfrm>
          <a:custGeom>
            <a:avLst/>
            <a:gdLst/>
            <a:ahLst/>
            <a:cxnLst/>
            <a:rect l="0" t="0" r="0" b="0"/>
            <a:pathLst>
              <a:path h="249021">
                <a:moveTo>
                  <a:pt x="0" y="249021"/>
                </a:moveTo>
                <a:lnTo>
                  <a:pt x="249021" y="249021"/>
                </a:lnTo>
                <a:lnTo>
                  <a:pt x="249021" y="0"/>
                </a:lnTo>
                <a:lnTo>
                  <a:pt x="0" y="0"/>
                </a:lnTo>
                <a:lnTo>
                  <a:pt x="0" y="249021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912113" y="3732428"/>
            <a:ext cx="0" cy="249021"/>
          </a:xfrm>
          <a:custGeom>
            <a:avLst/>
            <a:gdLst/>
            <a:ahLst/>
            <a:cxnLst/>
            <a:rect l="0" t="0" r="0" b="0"/>
            <a:pathLst>
              <a:path h="249021">
                <a:moveTo>
                  <a:pt x="0" y="249021"/>
                </a:moveTo>
                <a:lnTo>
                  <a:pt x="249021" y="249021"/>
                </a:lnTo>
                <a:lnTo>
                  <a:pt x="249021" y="0"/>
                </a:lnTo>
                <a:lnTo>
                  <a:pt x="0" y="0"/>
                </a:lnTo>
                <a:lnTo>
                  <a:pt x="0" y="249021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912113" y="4312945"/>
            <a:ext cx="0" cy="249021"/>
          </a:xfrm>
          <a:custGeom>
            <a:avLst/>
            <a:gdLst/>
            <a:ahLst/>
            <a:cxnLst/>
            <a:rect l="0" t="0" r="0" b="0"/>
            <a:pathLst>
              <a:path h="249021">
                <a:moveTo>
                  <a:pt x="0" y="249021"/>
                </a:moveTo>
                <a:lnTo>
                  <a:pt x="249021" y="249021"/>
                </a:lnTo>
                <a:lnTo>
                  <a:pt x="249021" y="0"/>
                </a:lnTo>
                <a:lnTo>
                  <a:pt x="0" y="0"/>
                </a:lnTo>
                <a:lnTo>
                  <a:pt x="0" y="249021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912113" y="4893335"/>
            <a:ext cx="0" cy="249021"/>
          </a:xfrm>
          <a:custGeom>
            <a:avLst/>
            <a:gdLst/>
            <a:ahLst/>
            <a:cxnLst/>
            <a:rect l="0" t="0" r="0" b="0"/>
            <a:pathLst>
              <a:path h="249021">
                <a:moveTo>
                  <a:pt x="0" y="249021"/>
                </a:moveTo>
                <a:lnTo>
                  <a:pt x="249021" y="249021"/>
                </a:lnTo>
                <a:lnTo>
                  <a:pt x="249021" y="0"/>
                </a:lnTo>
                <a:lnTo>
                  <a:pt x="0" y="0"/>
                </a:lnTo>
                <a:lnTo>
                  <a:pt x="0" y="249021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912113" y="5473865"/>
            <a:ext cx="0" cy="249021"/>
          </a:xfrm>
          <a:custGeom>
            <a:avLst/>
            <a:gdLst/>
            <a:ahLst/>
            <a:cxnLst/>
            <a:rect l="0" t="0" r="0" b="0"/>
            <a:pathLst>
              <a:path h="249021">
                <a:moveTo>
                  <a:pt x="0" y="249021"/>
                </a:moveTo>
                <a:lnTo>
                  <a:pt x="249021" y="249021"/>
                </a:lnTo>
                <a:lnTo>
                  <a:pt x="249021" y="0"/>
                </a:lnTo>
                <a:lnTo>
                  <a:pt x="0" y="0"/>
                </a:lnTo>
                <a:lnTo>
                  <a:pt x="0" y="249021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846319" y="1841220"/>
            <a:ext cx="0" cy="398805"/>
          </a:xfrm>
          <a:custGeom>
            <a:avLst/>
            <a:gdLst/>
            <a:ahLst/>
            <a:cxnLst/>
            <a:rect l="0" t="0" r="0" b="0"/>
            <a:pathLst>
              <a:path h="398805">
                <a:moveTo>
                  <a:pt x="0" y="398805"/>
                </a:moveTo>
                <a:lnTo>
                  <a:pt x="3389884" y="398805"/>
                </a:lnTo>
                <a:lnTo>
                  <a:pt x="3389884" y="0"/>
                </a:lnTo>
                <a:lnTo>
                  <a:pt x="0" y="0"/>
                </a:lnTo>
                <a:lnTo>
                  <a:pt x="0" y="398805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846319" y="1990991"/>
            <a:ext cx="0" cy="249034"/>
          </a:xfrm>
          <a:custGeom>
            <a:avLst/>
            <a:gdLst/>
            <a:ahLst/>
            <a:cxnLst/>
            <a:rect l="0" t="0" r="0" b="0"/>
            <a:pathLst>
              <a:path h="249034">
                <a:moveTo>
                  <a:pt x="0" y="249034"/>
                </a:moveTo>
                <a:lnTo>
                  <a:pt x="249034" y="249034"/>
                </a:lnTo>
                <a:lnTo>
                  <a:pt x="249034" y="0"/>
                </a:lnTo>
                <a:lnTo>
                  <a:pt x="0" y="0"/>
                </a:lnTo>
                <a:lnTo>
                  <a:pt x="0" y="249034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707890" y="2571394"/>
            <a:ext cx="0" cy="249021"/>
          </a:xfrm>
          <a:custGeom>
            <a:avLst/>
            <a:gdLst/>
            <a:ahLst/>
            <a:cxnLst/>
            <a:rect l="0" t="0" r="0" b="0"/>
            <a:pathLst>
              <a:path h="249021">
                <a:moveTo>
                  <a:pt x="0" y="249021"/>
                </a:moveTo>
                <a:lnTo>
                  <a:pt x="249021" y="249021"/>
                </a:lnTo>
                <a:lnTo>
                  <a:pt x="249021" y="0"/>
                </a:lnTo>
                <a:lnTo>
                  <a:pt x="0" y="0"/>
                </a:lnTo>
                <a:lnTo>
                  <a:pt x="0" y="249021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707890" y="3151911"/>
            <a:ext cx="0" cy="249021"/>
          </a:xfrm>
          <a:custGeom>
            <a:avLst/>
            <a:gdLst/>
            <a:ahLst/>
            <a:cxnLst/>
            <a:rect l="0" t="0" r="0" b="0"/>
            <a:pathLst>
              <a:path h="249021">
                <a:moveTo>
                  <a:pt x="0" y="249021"/>
                </a:moveTo>
                <a:lnTo>
                  <a:pt x="249021" y="249021"/>
                </a:lnTo>
                <a:lnTo>
                  <a:pt x="249021" y="0"/>
                </a:lnTo>
                <a:lnTo>
                  <a:pt x="0" y="0"/>
                </a:lnTo>
                <a:lnTo>
                  <a:pt x="0" y="249021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707890" y="3732428"/>
            <a:ext cx="0" cy="249021"/>
          </a:xfrm>
          <a:custGeom>
            <a:avLst/>
            <a:gdLst/>
            <a:ahLst/>
            <a:cxnLst/>
            <a:rect l="0" t="0" r="0" b="0"/>
            <a:pathLst>
              <a:path h="249021">
                <a:moveTo>
                  <a:pt x="0" y="249021"/>
                </a:moveTo>
                <a:lnTo>
                  <a:pt x="249021" y="249021"/>
                </a:lnTo>
                <a:lnTo>
                  <a:pt x="249021" y="0"/>
                </a:lnTo>
                <a:lnTo>
                  <a:pt x="0" y="0"/>
                </a:lnTo>
                <a:lnTo>
                  <a:pt x="0" y="249021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707890" y="4312945"/>
            <a:ext cx="0" cy="249021"/>
          </a:xfrm>
          <a:custGeom>
            <a:avLst/>
            <a:gdLst/>
            <a:ahLst/>
            <a:cxnLst/>
            <a:rect l="0" t="0" r="0" b="0"/>
            <a:pathLst>
              <a:path h="249021">
                <a:moveTo>
                  <a:pt x="0" y="249021"/>
                </a:moveTo>
                <a:lnTo>
                  <a:pt x="249021" y="249021"/>
                </a:lnTo>
                <a:lnTo>
                  <a:pt x="249021" y="0"/>
                </a:lnTo>
                <a:lnTo>
                  <a:pt x="0" y="0"/>
                </a:lnTo>
                <a:lnTo>
                  <a:pt x="0" y="249021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707890" y="4893335"/>
            <a:ext cx="0" cy="249021"/>
          </a:xfrm>
          <a:custGeom>
            <a:avLst/>
            <a:gdLst/>
            <a:ahLst/>
            <a:cxnLst/>
            <a:rect l="0" t="0" r="0" b="0"/>
            <a:pathLst>
              <a:path h="249021">
                <a:moveTo>
                  <a:pt x="0" y="249021"/>
                </a:moveTo>
                <a:lnTo>
                  <a:pt x="249021" y="249021"/>
                </a:lnTo>
                <a:lnTo>
                  <a:pt x="249021" y="0"/>
                </a:lnTo>
                <a:lnTo>
                  <a:pt x="0" y="0"/>
                </a:lnTo>
                <a:lnTo>
                  <a:pt x="0" y="249021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812799" y="6059487"/>
            <a:ext cx="0" cy="646112"/>
          </a:xfrm>
          <a:custGeom>
            <a:avLst/>
            <a:gdLst/>
            <a:ahLst/>
            <a:cxnLst/>
            <a:rect l="0" t="0" r="0" b="0"/>
            <a:pathLst>
              <a:path h="646112">
                <a:moveTo>
                  <a:pt x="0" y="646112"/>
                </a:moveTo>
                <a:lnTo>
                  <a:pt x="3581400" y="646112"/>
                </a:lnTo>
                <a:lnTo>
                  <a:pt x="3581400" y="0"/>
                </a:lnTo>
                <a:lnTo>
                  <a:pt x="0" y="0"/>
                </a:lnTo>
                <a:lnTo>
                  <a:pt x="0" y="646112"/>
                </a:lnTo>
              </a:path>
            </a:pathLst>
          </a:custGeom>
          <a:ln w="39687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2673985" y="644300"/>
            <a:ext cx="3821559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RUANG LINGKUP</a:t>
            </a:r>
          </a:p>
        </p:txBody>
      </p:sp>
      <p:sp>
        <p:nvSpPr>
          <p:cNvPr id="34" name="TextBox 2"/>
          <p:cNvSpPr txBox="1"/>
          <p:nvPr/>
        </p:nvSpPr>
        <p:spPr>
          <a:xfrm>
            <a:off x="4696079" y="1704476"/>
            <a:ext cx="299280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Pengelola Prekursor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79043" y="1832711"/>
            <a:ext cx="272189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96079" y="2020163"/>
            <a:ext cx="118141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0381" y="2607631"/>
            <a:ext cx="997068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Ephedrine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67045" y="2607631"/>
            <a:ext cx="1564531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Industri Farmasi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0381" y="3188275"/>
            <a:ext cx="1189428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Ergometrine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67045" y="3188275"/>
            <a:ext cx="2478243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Pedagang Besar Farmasi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0381" y="3768919"/>
            <a:ext cx="1117294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Ergotamine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67045" y="3768919"/>
            <a:ext cx="2923877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Instalasi Farmasi Rumah sakit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0381" y="4349563"/>
            <a:ext cx="1324080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Norephedrine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67045" y="4349563"/>
            <a:ext cx="681277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Apotek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0381" y="4930207"/>
            <a:ext cx="2393284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Potassium Permanganat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67045" y="4930207"/>
            <a:ext cx="1724703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Toko Obat Berizin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0381" y="5510851"/>
            <a:ext cx="1715213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Pseudoephedrine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0573" y="6171306"/>
            <a:ext cx="2911118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Bahan Baku, Produk Antara,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7183" y="6445834"/>
            <a:ext cx="310341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Produk Ruahan dan Obat Jadi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73" name="Image 7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6" y="4654295"/>
            <a:ext cx="9134856" cy="2194559"/>
          </a:xfrm>
          <a:prstGeom prst="rect">
            <a:avLst/>
          </a:prstGeom>
        </p:spPr>
      </p:pic>
      <p:pic>
        <p:nvPicPr>
          <p:cNvPr id="74" name="Image 7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76" name="Image 7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77" name="Image 7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3156" y="3543300"/>
            <a:ext cx="1066800" cy="1066800"/>
          </a:xfrm>
          <a:prstGeom prst="rect">
            <a:avLst/>
          </a:prstGeom>
        </p:spPr>
      </p:pic>
      <p:pic>
        <p:nvPicPr>
          <p:cNvPr id="78" name="Image 7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73156" y="1295400"/>
            <a:ext cx="1066800" cy="1066800"/>
          </a:xfrm>
          <a:prstGeom prst="rect">
            <a:avLst/>
          </a:prstGeom>
        </p:spPr>
      </p:pic>
      <p:pic>
        <p:nvPicPr>
          <p:cNvPr id="79" name="Image 7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93956" y="1727200"/>
            <a:ext cx="1066800" cy="1066800"/>
          </a:xfrm>
          <a:prstGeom prst="rect">
            <a:avLst/>
          </a:prstGeom>
        </p:spPr>
      </p:pic>
      <p:pic>
        <p:nvPicPr>
          <p:cNvPr id="80" name="Image 8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9556" y="2844800"/>
            <a:ext cx="1066800" cy="1066800"/>
          </a:xfrm>
          <a:prstGeom prst="rect">
            <a:avLst/>
          </a:prstGeom>
        </p:spPr>
      </p:pic>
      <p:pic>
        <p:nvPicPr>
          <p:cNvPr id="81" name="Image 8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2356" y="1727200"/>
            <a:ext cx="1066800" cy="1066800"/>
          </a:xfrm>
          <a:prstGeom prst="rect">
            <a:avLst/>
          </a:prstGeom>
        </p:spPr>
      </p:pic>
      <p:sp>
        <p:nvSpPr>
          <p:cNvPr id="18" name="TextBox 1"/>
          <p:cNvSpPr txBox="1"/>
          <p:nvPr/>
        </p:nvSpPr>
        <p:spPr>
          <a:xfrm>
            <a:off x="467544" y="527337"/>
            <a:ext cx="8111195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PENGELOLAAN PREKURSOR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4386643" y="1791173"/>
            <a:ext cx="646011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PENGADAAN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38538" y="2219452"/>
            <a:ext cx="710131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INSPEKSI DIRI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55500" y="2219452"/>
            <a:ext cx="748603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PENYIMPANAN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29548" y="3236814"/>
            <a:ext cx="690895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PENCATATAN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65768" y="3341970"/>
            <a:ext cx="216406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24180" y="3341970"/>
            <a:ext cx="639599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PEMBUATAN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61552" y="3447126"/>
            <a:ext cx="629981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PELAPORAN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78388" y="3995200"/>
            <a:ext cx="573875" cy="138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PENGELOLAAN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87176" y="4086640"/>
            <a:ext cx="208390" cy="138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14308" y="4729064"/>
            <a:ext cx="724557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PEMUSNAHAN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96748" y="4729064"/>
            <a:ext cx="697307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PENYALURAN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90938" y="5851084"/>
            <a:ext cx="400751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RECALL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75312" y="5851084"/>
            <a:ext cx="708527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PENYERAHAN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50066" y="6174781"/>
            <a:ext cx="719749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PENANGANAN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67998" y="6279937"/>
            <a:ext cx="280526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15598" y="6385093"/>
            <a:ext cx="589905" cy="169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KEMBALIAN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8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3" name="Image 8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84" name="Image 8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85" name="Image 8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86" name="Image 8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87" name="Image 8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83664" y="2395727"/>
            <a:ext cx="5486400" cy="1280160"/>
          </a:xfrm>
          <a:prstGeom prst="rect">
            <a:avLst/>
          </a:prstGeom>
        </p:spPr>
      </p:pic>
      <p:pic>
        <p:nvPicPr>
          <p:cNvPr id="88" name="Image 8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11111" y="2395727"/>
            <a:ext cx="905256" cy="128016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245487" y="2615497"/>
            <a:ext cx="5418343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INDUSTRI FARMASI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8852916" y="6671021"/>
            <a:ext cx="6412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 8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90" name="Image 9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91" name="Image 9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92" name="Image 9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93" name="Image 9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94" name="Image 9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500" y="1143000"/>
            <a:ext cx="2451100" cy="685800"/>
          </a:xfrm>
          <a:prstGeom prst="rect">
            <a:avLst/>
          </a:prstGeom>
        </p:spPr>
      </p:pic>
      <p:pic>
        <p:nvPicPr>
          <p:cNvPr id="95" name="Image 9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1143000"/>
            <a:ext cx="2743200" cy="685800"/>
          </a:xfrm>
          <a:prstGeom prst="rect">
            <a:avLst/>
          </a:prstGeom>
        </p:spPr>
      </p:pic>
      <p:pic>
        <p:nvPicPr>
          <p:cNvPr id="96" name="Image 9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0400" y="2209800"/>
            <a:ext cx="2425700" cy="685800"/>
          </a:xfrm>
          <a:prstGeom prst="rect">
            <a:avLst/>
          </a:prstGeom>
        </p:spPr>
      </p:pic>
      <p:pic>
        <p:nvPicPr>
          <p:cNvPr id="97" name="Image 9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1320800"/>
            <a:ext cx="1143000" cy="825500"/>
          </a:xfrm>
          <a:prstGeom prst="rect">
            <a:avLst/>
          </a:prstGeom>
        </p:spPr>
      </p:pic>
      <p:pic>
        <p:nvPicPr>
          <p:cNvPr id="98" name="Image 9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19600" y="1333500"/>
            <a:ext cx="1524000" cy="838200"/>
          </a:xfrm>
          <a:prstGeom prst="rect">
            <a:avLst/>
          </a:prstGeom>
        </p:spPr>
      </p:pic>
      <p:pic>
        <p:nvPicPr>
          <p:cNvPr id="99" name="Image 9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63900" y="3200400"/>
            <a:ext cx="2425700" cy="685800"/>
          </a:xfrm>
          <a:prstGeom prst="rect">
            <a:avLst/>
          </a:prstGeom>
        </p:spPr>
      </p:pic>
      <p:pic>
        <p:nvPicPr>
          <p:cNvPr id="100" name="Image 10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6300" y="2209800"/>
            <a:ext cx="2667000" cy="1562100"/>
          </a:xfrm>
          <a:prstGeom prst="rect">
            <a:avLst/>
          </a:prstGeom>
        </p:spPr>
      </p:pic>
      <p:pic>
        <p:nvPicPr>
          <p:cNvPr id="101" name="Image 10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26100" y="2400300"/>
            <a:ext cx="279400" cy="342900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5500" y="4267200"/>
            <a:ext cx="7848600" cy="647700"/>
          </a:xfrm>
          <a:prstGeom prst="rect">
            <a:avLst/>
          </a:prstGeom>
        </p:spPr>
      </p:pic>
      <p:pic>
        <p:nvPicPr>
          <p:cNvPr id="103" name="Image 10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00300" y="4927600"/>
            <a:ext cx="4686300" cy="609600"/>
          </a:xfrm>
          <a:prstGeom prst="rect">
            <a:avLst/>
          </a:prstGeom>
        </p:spPr>
      </p:pic>
      <p:pic>
        <p:nvPicPr>
          <p:cNvPr id="104" name="Image 10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4500" y="5791200"/>
            <a:ext cx="2832100" cy="825500"/>
          </a:xfrm>
          <a:prstGeom prst="rect">
            <a:avLst/>
          </a:prstGeom>
        </p:spPr>
      </p:pic>
      <p:pic>
        <p:nvPicPr>
          <p:cNvPr id="105" name="Image 10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6100" y="5981700"/>
            <a:ext cx="546100" cy="12700"/>
          </a:xfrm>
          <a:prstGeom prst="rect">
            <a:avLst/>
          </a:prstGeom>
        </p:spPr>
      </p:pic>
      <p:pic>
        <p:nvPicPr>
          <p:cNvPr id="106" name="Image 10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46800" y="5905500"/>
            <a:ext cx="2984500" cy="584200"/>
          </a:xfrm>
          <a:prstGeom prst="rect">
            <a:avLst/>
          </a:prstGeom>
        </p:spPr>
      </p:pic>
      <p:pic>
        <p:nvPicPr>
          <p:cNvPr id="107" name="Image 10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35700" y="6121400"/>
            <a:ext cx="927100" cy="12700"/>
          </a:xfrm>
          <a:prstGeom prst="rect">
            <a:avLst/>
          </a:prstGeom>
        </p:spPr>
      </p:pic>
      <p:pic>
        <p:nvPicPr>
          <p:cNvPr id="108" name="Image 10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87500" y="5041900"/>
            <a:ext cx="787400" cy="749300"/>
          </a:xfrm>
          <a:prstGeom prst="rect">
            <a:avLst/>
          </a:prstGeom>
        </p:spPr>
      </p:pic>
      <p:pic>
        <p:nvPicPr>
          <p:cNvPr id="109" name="Image 109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137400" y="5041900"/>
            <a:ext cx="698500" cy="901700"/>
          </a:xfrm>
          <a:prstGeom prst="rect">
            <a:avLst/>
          </a:prstGeom>
        </p:spPr>
      </p:pic>
      <p:pic>
        <p:nvPicPr>
          <p:cNvPr id="110" name="Image 110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25500" y="3124200"/>
            <a:ext cx="2108200" cy="825500"/>
          </a:xfrm>
          <a:prstGeom prst="rect">
            <a:avLst/>
          </a:prstGeom>
        </p:spPr>
      </p:pic>
      <p:pic>
        <p:nvPicPr>
          <p:cNvPr id="111" name="Image 11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959100" y="3352800"/>
            <a:ext cx="317500" cy="342900"/>
          </a:xfrm>
          <a:prstGeom prst="rect">
            <a:avLst/>
          </a:prstGeom>
        </p:spPr>
      </p:pic>
      <p:pic>
        <p:nvPicPr>
          <p:cNvPr id="112" name="Image 112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241800" y="2895600"/>
            <a:ext cx="342900" cy="304800"/>
          </a:xfrm>
          <a:prstGeom prst="rect">
            <a:avLst/>
          </a:prstGeom>
        </p:spPr>
      </p:pic>
      <p:pic>
        <p:nvPicPr>
          <p:cNvPr id="113" name="Image 11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305300" y="3911600"/>
            <a:ext cx="342900" cy="3048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838199" y="1143000"/>
            <a:ext cx="0" cy="685800"/>
          </a:xfrm>
          <a:custGeom>
            <a:avLst/>
            <a:gdLst/>
            <a:ahLst/>
            <a:cxnLst/>
            <a:rect l="0" t="0" r="0" b="0"/>
            <a:pathLst>
              <a:path h="685800">
                <a:moveTo>
                  <a:pt x="0" y="685800"/>
                </a:moveTo>
                <a:lnTo>
                  <a:pt x="2438400" y="685800"/>
                </a:lnTo>
                <a:lnTo>
                  <a:pt x="24384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5943600" y="1143000"/>
            <a:ext cx="0" cy="685800"/>
          </a:xfrm>
          <a:custGeom>
            <a:avLst/>
            <a:gdLst/>
            <a:ahLst/>
            <a:cxnLst/>
            <a:rect l="0" t="0" r="0" b="0"/>
            <a:pathLst>
              <a:path h="685800">
                <a:moveTo>
                  <a:pt x="0" y="685800"/>
                </a:moveTo>
                <a:lnTo>
                  <a:pt x="2743200" y="685800"/>
                </a:lnTo>
                <a:lnTo>
                  <a:pt x="27432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3200400" y="2209800"/>
            <a:ext cx="0" cy="685800"/>
          </a:xfrm>
          <a:custGeom>
            <a:avLst/>
            <a:gdLst/>
            <a:ahLst/>
            <a:cxnLst/>
            <a:rect l="0" t="0" r="0" b="0"/>
            <a:pathLst>
              <a:path h="685800">
                <a:moveTo>
                  <a:pt x="0" y="685800"/>
                </a:moveTo>
                <a:lnTo>
                  <a:pt x="2438399" y="685800"/>
                </a:lnTo>
                <a:lnTo>
                  <a:pt x="2438399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3276600" y="1320800"/>
            <a:ext cx="0" cy="838199"/>
          </a:xfrm>
          <a:custGeom>
            <a:avLst/>
            <a:gdLst/>
            <a:ahLst/>
            <a:cxnLst/>
            <a:rect l="0" t="0" r="0" b="0"/>
            <a:pathLst>
              <a:path h="838199">
                <a:moveTo>
                  <a:pt x="0" y="209549"/>
                </a:moveTo>
                <a:lnTo>
                  <a:pt x="828675" y="209549"/>
                </a:lnTo>
                <a:lnTo>
                  <a:pt x="828675" y="628650"/>
                </a:lnTo>
                <a:lnTo>
                  <a:pt x="723900" y="628650"/>
                </a:lnTo>
                <a:lnTo>
                  <a:pt x="933449" y="838199"/>
                </a:lnTo>
                <a:lnTo>
                  <a:pt x="1143000" y="628650"/>
                </a:lnTo>
                <a:lnTo>
                  <a:pt x="1038225" y="628650"/>
                </a:lnTo>
                <a:lnTo>
                  <a:pt x="1038225" y="0"/>
                </a:lnTo>
                <a:lnTo>
                  <a:pt x="0" y="0"/>
                </a:lnTo>
                <a:lnTo>
                  <a:pt x="0" y="20954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4419600" y="1333500"/>
            <a:ext cx="1524000" cy="838199"/>
          </a:xfrm>
          <a:custGeom>
            <a:avLst/>
            <a:gdLst/>
            <a:ahLst/>
            <a:cxnLst/>
            <a:rect l="0" t="0" r="0" b="0"/>
            <a:pathLst>
              <a:path w="1524000" h="838199">
                <a:moveTo>
                  <a:pt x="1524000" y="209549"/>
                </a:moveTo>
                <a:lnTo>
                  <a:pt x="314325" y="209549"/>
                </a:lnTo>
                <a:lnTo>
                  <a:pt x="314325" y="628650"/>
                </a:lnTo>
                <a:lnTo>
                  <a:pt x="419099" y="628650"/>
                </a:lnTo>
                <a:lnTo>
                  <a:pt x="209550" y="838199"/>
                </a:lnTo>
                <a:lnTo>
                  <a:pt x="0" y="628650"/>
                </a:lnTo>
                <a:lnTo>
                  <a:pt x="104774" y="628650"/>
                </a:lnTo>
                <a:lnTo>
                  <a:pt x="104774" y="0"/>
                </a:lnTo>
                <a:lnTo>
                  <a:pt x="1524000" y="0"/>
                </a:lnTo>
                <a:lnTo>
                  <a:pt x="1524000" y="20954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263900" y="3200400"/>
            <a:ext cx="0" cy="685800"/>
          </a:xfrm>
          <a:custGeom>
            <a:avLst/>
            <a:gdLst/>
            <a:ahLst/>
            <a:cxnLst/>
            <a:rect l="0" t="0" r="0" b="0"/>
            <a:pathLst>
              <a:path h="685800">
                <a:moveTo>
                  <a:pt x="0" y="685800"/>
                </a:moveTo>
                <a:lnTo>
                  <a:pt x="2438399" y="685800"/>
                </a:lnTo>
                <a:lnTo>
                  <a:pt x="2438399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5956300" y="2209800"/>
            <a:ext cx="0" cy="1570101"/>
          </a:xfrm>
          <a:custGeom>
            <a:avLst/>
            <a:gdLst/>
            <a:ahLst/>
            <a:cxnLst/>
            <a:rect l="0" t="0" r="0" b="0"/>
            <a:pathLst>
              <a:path h="1570101">
                <a:moveTo>
                  <a:pt x="0" y="1570101"/>
                </a:moveTo>
                <a:lnTo>
                  <a:pt x="2667000" y="1570101"/>
                </a:lnTo>
                <a:lnTo>
                  <a:pt x="2667000" y="0"/>
                </a:lnTo>
                <a:lnTo>
                  <a:pt x="0" y="0"/>
                </a:lnTo>
                <a:lnTo>
                  <a:pt x="0" y="1570101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638799" y="2400300"/>
            <a:ext cx="0" cy="342900"/>
          </a:xfrm>
          <a:custGeom>
            <a:avLst/>
            <a:gdLst/>
            <a:ahLst/>
            <a:cxnLst/>
            <a:rect l="0" t="0" r="0" b="0"/>
            <a:pathLst>
              <a:path h="342900">
                <a:moveTo>
                  <a:pt x="0" y="85725"/>
                </a:moveTo>
                <a:lnTo>
                  <a:pt x="139700" y="85725"/>
                </a:lnTo>
                <a:lnTo>
                  <a:pt x="139700" y="0"/>
                </a:lnTo>
                <a:lnTo>
                  <a:pt x="279400" y="171450"/>
                </a:lnTo>
                <a:lnTo>
                  <a:pt x="139700" y="342900"/>
                </a:lnTo>
                <a:lnTo>
                  <a:pt x="139700" y="257175"/>
                </a:lnTo>
                <a:lnTo>
                  <a:pt x="0" y="257175"/>
                </a:lnTo>
                <a:lnTo>
                  <a:pt x="0" y="85725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827087" y="4278376"/>
            <a:ext cx="0" cy="647699"/>
          </a:xfrm>
          <a:custGeom>
            <a:avLst/>
            <a:gdLst/>
            <a:ahLst/>
            <a:cxnLst/>
            <a:rect l="0" t="0" r="0" b="0"/>
            <a:pathLst>
              <a:path h="647699">
                <a:moveTo>
                  <a:pt x="0" y="647699"/>
                </a:moveTo>
                <a:lnTo>
                  <a:pt x="7848599" y="647699"/>
                </a:lnTo>
                <a:lnTo>
                  <a:pt x="7848599" y="0"/>
                </a:lnTo>
                <a:lnTo>
                  <a:pt x="0" y="0"/>
                </a:lnTo>
                <a:lnTo>
                  <a:pt x="0" y="6476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2411476" y="4938776"/>
            <a:ext cx="0" cy="600074"/>
          </a:xfrm>
          <a:custGeom>
            <a:avLst/>
            <a:gdLst/>
            <a:ahLst/>
            <a:cxnLst/>
            <a:rect l="0" t="0" r="0" b="0"/>
            <a:pathLst>
              <a:path h="600074">
                <a:moveTo>
                  <a:pt x="0" y="600074"/>
                </a:moveTo>
                <a:lnTo>
                  <a:pt x="4681474" y="600074"/>
                </a:lnTo>
                <a:lnTo>
                  <a:pt x="4681474" y="0"/>
                </a:lnTo>
                <a:lnTo>
                  <a:pt x="0" y="0"/>
                </a:lnTo>
                <a:lnTo>
                  <a:pt x="0" y="600074"/>
                </a:lnTo>
              </a:path>
            </a:pathLst>
          </a:custGeom>
          <a:ln w="19843">
            <a:solidFill>
              <a:srgbClr val="7E6BC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1593849" y="5051425"/>
            <a:ext cx="792226" cy="739775"/>
          </a:xfrm>
          <a:custGeom>
            <a:avLst/>
            <a:gdLst/>
            <a:ahLst/>
            <a:cxnLst/>
            <a:rect l="0" t="0" r="0" b="0"/>
            <a:pathLst>
              <a:path w="792226" h="739775">
                <a:moveTo>
                  <a:pt x="792226" y="184912"/>
                </a:moveTo>
                <a:lnTo>
                  <a:pt x="277368" y="184912"/>
                </a:lnTo>
                <a:lnTo>
                  <a:pt x="277368" y="554824"/>
                </a:lnTo>
                <a:lnTo>
                  <a:pt x="369824" y="554824"/>
                </a:lnTo>
                <a:lnTo>
                  <a:pt x="184912" y="739775"/>
                </a:lnTo>
                <a:lnTo>
                  <a:pt x="0" y="554824"/>
                </a:lnTo>
                <a:lnTo>
                  <a:pt x="92456" y="554824"/>
                </a:lnTo>
                <a:lnTo>
                  <a:pt x="92456" y="0"/>
                </a:lnTo>
                <a:lnTo>
                  <a:pt x="792226" y="0"/>
                </a:lnTo>
                <a:lnTo>
                  <a:pt x="792226" y="18491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7140574" y="5051425"/>
            <a:ext cx="0" cy="892175"/>
          </a:xfrm>
          <a:custGeom>
            <a:avLst/>
            <a:gdLst/>
            <a:ahLst/>
            <a:cxnLst/>
            <a:rect l="0" t="0" r="0" b="0"/>
            <a:pathLst>
              <a:path h="892175">
                <a:moveTo>
                  <a:pt x="0" y="177037"/>
                </a:moveTo>
                <a:lnTo>
                  <a:pt x="442468" y="177037"/>
                </a:lnTo>
                <a:lnTo>
                  <a:pt x="442468" y="715162"/>
                </a:lnTo>
                <a:lnTo>
                  <a:pt x="354076" y="715162"/>
                </a:lnTo>
                <a:lnTo>
                  <a:pt x="530987" y="892175"/>
                </a:lnTo>
                <a:lnTo>
                  <a:pt x="708025" y="715162"/>
                </a:lnTo>
                <a:lnTo>
                  <a:pt x="619506" y="715162"/>
                </a:lnTo>
                <a:lnTo>
                  <a:pt x="619506" y="0"/>
                </a:lnTo>
                <a:lnTo>
                  <a:pt x="0" y="0"/>
                </a:lnTo>
                <a:lnTo>
                  <a:pt x="0" y="177037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827087" y="3128899"/>
            <a:ext cx="0" cy="828674"/>
          </a:xfrm>
          <a:custGeom>
            <a:avLst/>
            <a:gdLst/>
            <a:ahLst/>
            <a:cxnLst/>
            <a:rect l="0" t="0" r="0" b="0"/>
            <a:pathLst>
              <a:path h="828674">
                <a:moveTo>
                  <a:pt x="0" y="828674"/>
                </a:moveTo>
                <a:lnTo>
                  <a:pt x="2116074" y="828674"/>
                </a:lnTo>
                <a:lnTo>
                  <a:pt x="2116074" y="0"/>
                </a:lnTo>
                <a:lnTo>
                  <a:pt x="0" y="0"/>
                </a:lnTo>
                <a:lnTo>
                  <a:pt x="0" y="828674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2968625" y="3352800"/>
            <a:ext cx="307975" cy="342900"/>
          </a:xfrm>
          <a:custGeom>
            <a:avLst/>
            <a:gdLst/>
            <a:ahLst/>
            <a:cxnLst/>
            <a:rect l="0" t="0" r="0" b="0"/>
            <a:pathLst>
              <a:path w="307975" h="342900">
                <a:moveTo>
                  <a:pt x="307975" y="85725"/>
                </a:moveTo>
                <a:lnTo>
                  <a:pt x="153923" y="85725"/>
                </a:lnTo>
                <a:lnTo>
                  <a:pt x="153923" y="0"/>
                </a:lnTo>
                <a:lnTo>
                  <a:pt x="0" y="171450"/>
                </a:lnTo>
                <a:lnTo>
                  <a:pt x="153923" y="342900"/>
                </a:lnTo>
                <a:lnTo>
                  <a:pt x="153923" y="257175"/>
                </a:lnTo>
                <a:lnTo>
                  <a:pt x="307975" y="257175"/>
                </a:lnTo>
                <a:lnTo>
                  <a:pt x="307975" y="85725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4248150" y="2895600"/>
            <a:ext cx="257175" cy="304800"/>
          </a:xfrm>
          <a:custGeom>
            <a:avLst/>
            <a:gdLst/>
            <a:ahLst/>
            <a:cxnLst/>
            <a:rect l="0" t="0" r="0" b="0"/>
            <a:pathLst>
              <a:path w="257175" h="304800">
                <a:moveTo>
                  <a:pt x="257175" y="0"/>
                </a:moveTo>
                <a:lnTo>
                  <a:pt x="257175" y="152400"/>
                </a:lnTo>
                <a:lnTo>
                  <a:pt x="342900" y="152400"/>
                </a:lnTo>
                <a:lnTo>
                  <a:pt x="171450" y="304800"/>
                </a:lnTo>
                <a:lnTo>
                  <a:pt x="0" y="152400"/>
                </a:lnTo>
                <a:lnTo>
                  <a:pt x="85725" y="152400"/>
                </a:lnTo>
                <a:lnTo>
                  <a:pt x="85725" y="0"/>
                </a:lnTo>
                <a:lnTo>
                  <a:pt x="257175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311650" y="3911600"/>
            <a:ext cx="257175" cy="304800"/>
          </a:xfrm>
          <a:custGeom>
            <a:avLst/>
            <a:gdLst/>
            <a:ahLst/>
            <a:cxnLst/>
            <a:rect l="0" t="0" r="0" b="0"/>
            <a:pathLst>
              <a:path w="257175" h="304800">
                <a:moveTo>
                  <a:pt x="257175" y="0"/>
                </a:moveTo>
                <a:lnTo>
                  <a:pt x="257175" y="152400"/>
                </a:lnTo>
                <a:lnTo>
                  <a:pt x="342900" y="152400"/>
                </a:lnTo>
                <a:lnTo>
                  <a:pt x="171450" y="304800"/>
                </a:lnTo>
                <a:lnTo>
                  <a:pt x="0" y="152400"/>
                </a:lnTo>
                <a:lnTo>
                  <a:pt x="85725" y="152400"/>
                </a:lnTo>
                <a:lnTo>
                  <a:pt x="85725" y="0"/>
                </a:lnTo>
                <a:lnTo>
                  <a:pt x="257175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502920" y="365192"/>
            <a:ext cx="3581109" cy="723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Pengadaan</a:t>
            </a:r>
          </a:p>
        </p:txBody>
      </p:sp>
      <p:sp>
        <p:nvSpPr>
          <p:cNvPr id="51" name="TextBox 2"/>
          <p:cNvSpPr txBox="1"/>
          <p:nvPr/>
        </p:nvSpPr>
        <p:spPr>
          <a:xfrm>
            <a:off x="1262786" y="1294901"/>
            <a:ext cx="150361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Impor Langsung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28486" y="1294901"/>
            <a:ext cx="167513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Impor Melalui PBF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67917" y="1538741"/>
            <a:ext cx="130003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(punya izin IP)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58482" y="1538741"/>
            <a:ext cx="29815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(IT)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48756" y="2299893"/>
            <a:ext cx="77585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rangkap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48756" y="2482773"/>
            <a:ext cx="91486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ttd Apoteker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59810" y="2484002"/>
            <a:ext cx="164480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SURAT PESANAN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48756" y="2665653"/>
            <a:ext cx="35105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SIK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48756" y="2848533"/>
            <a:ext cx="83516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nama jelas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48756" y="3031413"/>
            <a:ext cx="179376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nama &amp; alamat fasilitas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8667" y="3219119"/>
            <a:ext cx="170469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-Tidak boleh dipindahkan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48756" y="3214293"/>
            <a:ext cx="242213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-nama &amp; jumlah prekursor (angka &amp;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63060" y="3352682"/>
            <a:ext cx="155786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AHP DARI BPOM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24956" y="3397173"/>
            <a:ext cx="44563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huruf)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4867" y="3401999"/>
            <a:ext cx="76944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tangankan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8667" y="3584879"/>
            <a:ext cx="164628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-Berlaku utk 1x kegiatan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48756" y="3580099"/>
            <a:ext cx="152766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nomor urut &amp; tanggal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80765" y="3596557"/>
            <a:ext cx="171040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SPI DARI KEMKES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4867" y="3767759"/>
            <a:ext cx="47929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import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11884" y="4387164"/>
            <a:ext cx="7155805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Pemeriksaan kesesuaian fisik barang dengan faktur/surat penyerahan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11117" y="4661484"/>
            <a:ext cx="129522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barang/CoA: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960497" y="5020605"/>
            <a:ext cx="4648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03397" y="5020605"/>
            <a:ext cx="361797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Kebenaran nama, jenis dan kekuatan sediaan, jumlah;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60497" y="5188245"/>
            <a:ext cx="4648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303397" y="5188245"/>
            <a:ext cx="3422412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Nomor bets, tanggal kedaluwarsa, nama produsen;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60497" y="5355885"/>
            <a:ext cx="4648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303397" y="5355885"/>
            <a:ext cx="330058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Kondisi kemasan termasuk segel dan penandaan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7116" y="5858256"/>
            <a:ext cx="54662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Sesuai: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247130" y="5998768"/>
            <a:ext cx="92403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Tidak Sesuai: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7116" y="6059424"/>
            <a:ext cx="195463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Tanda tangan pd faktur/surat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47116" y="6224016"/>
            <a:ext cx="227145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penyerahan barang dilengkapi dg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247130" y="6218224"/>
            <a:ext cx="239488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Dikembalikan dg disertai bukti retur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7116" y="6388608"/>
            <a:ext cx="166231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nama jelas dan stempel.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 1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115" name="Image 1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116" name="Image 1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117" name="Image 1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118" name="Image 1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119" name="Image 1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300" y="2971800"/>
            <a:ext cx="1752600" cy="609600"/>
          </a:xfrm>
          <a:prstGeom prst="rect">
            <a:avLst/>
          </a:prstGeom>
        </p:spPr>
      </p:pic>
      <p:pic>
        <p:nvPicPr>
          <p:cNvPr id="120" name="Image 1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1981200"/>
            <a:ext cx="1130300" cy="609600"/>
          </a:xfrm>
          <a:prstGeom prst="rect">
            <a:avLst/>
          </a:prstGeom>
        </p:spPr>
      </p:pic>
      <p:pic>
        <p:nvPicPr>
          <p:cNvPr id="121" name="Image 1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09800" y="3886200"/>
            <a:ext cx="1130300" cy="762000"/>
          </a:xfrm>
          <a:prstGeom prst="rect">
            <a:avLst/>
          </a:prstGeom>
        </p:spPr>
      </p:pic>
      <p:pic>
        <p:nvPicPr>
          <p:cNvPr id="122" name="Image 1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97300" y="1054100"/>
            <a:ext cx="2209800" cy="2324100"/>
          </a:xfrm>
          <a:prstGeom prst="rect">
            <a:avLst/>
          </a:prstGeom>
        </p:spPr>
      </p:pic>
      <p:pic>
        <p:nvPicPr>
          <p:cNvPr id="123" name="Image 1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97300" y="3898900"/>
            <a:ext cx="4724400" cy="749300"/>
          </a:xfrm>
          <a:prstGeom prst="rect">
            <a:avLst/>
          </a:prstGeom>
        </p:spPr>
      </p:pic>
      <p:pic>
        <p:nvPicPr>
          <p:cNvPr id="124" name="Image 1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11900" y="1066800"/>
            <a:ext cx="2438400" cy="2298700"/>
          </a:xfrm>
          <a:prstGeom prst="rect">
            <a:avLst/>
          </a:prstGeom>
        </p:spPr>
      </p:pic>
      <p:pic>
        <p:nvPicPr>
          <p:cNvPr id="125" name="Image 12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8300" y="4953000"/>
            <a:ext cx="8382000" cy="1600200"/>
          </a:xfrm>
          <a:prstGeom prst="rect">
            <a:avLst/>
          </a:prstGeom>
        </p:spPr>
      </p:pic>
      <p:pic>
        <p:nvPicPr>
          <p:cNvPr id="126" name="Image 1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68400" y="2590800"/>
            <a:ext cx="101600" cy="381000"/>
          </a:xfrm>
          <a:prstGeom prst="rect">
            <a:avLst/>
          </a:prstGeom>
        </p:spPr>
      </p:pic>
      <p:pic>
        <p:nvPicPr>
          <p:cNvPr id="127" name="Image 12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68600" y="2590800"/>
            <a:ext cx="88900" cy="1295400"/>
          </a:xfrm>
          <a:prstGeom prst="rect">
            <a:avLst/>
          </a:prstGeom>
        </p:spPr>
      </p:pic>
      <p:pic>
        <p:nvPicPr>
          <p:cNvPr id="128" name="Image 1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2800" y="2235200"/>
            <a:ext cx="457200" cy="101600"/>
          </a:xfrm>
          <a:prstGeom prst="rect">
            <a:avLst/>
          </a:prstGeom>
        </p:spPr>
      </p:pic>
      <p:pic>
        <p:nvPicPr>
          <p:cNvPr id="129" name="Image 1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2800" y="4216400"/>
            <a:ext cx="457200" cy="1016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80999" y="2971800"/>
            <a:ext cx="0" cy="609600"/>
          </a:xfrm>
          <a:custGeom>
            <a:avLst/>
            <a:gdLst/>
            <a:ahLst/>
            <a:cxnLst/>
            <a:rect l="0" t="0" r="0" b="0"/>
            <a:pathLst>
              <a:path h="609600">
                <a:moveTo>
                  <a:pt x="0" y="609600"/>
                </a:moveTo>
                <a:lnTo>
                  <a:pt x="1752599" y="609600"/>
                </a:lnTo>
                <a:lnTo>
                  <a:pt x="1752599" y="0"/>
                </a:lnTo>
                <a:lnTo>
                  <a:pt x="0" y="0"/>
                </a:lnTo>
                <a:lnTo>
                  <a:pt x="0" y="6096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209800" y="1981200"/>
            <a:ext cx="0" cy="609599"/>
          </a:xfrm>
          <a:custGeom>
            <a:avLst/>
            <a:gdLst/>
            <a:ahLst/>
            <a:cxnLst/>
            <a:rect l="0" t="0" r="0" b="0"/>
            <a:pathLst>
              <a:path h="609599">
                <a:moveTo>
                  <a:pt x="0" y="609599"/>
                </a:moveTo>
                <a:lnTo>
                  <a:pt x="1142999" y="609599"/>
                </a:lnTo>
                <a:lnTo>
                  <a:pt x="1142999" y="0"/>
                </a:lnTo>
                <a:lnTo>
                  <a:pt x="0" y="0"/>
                </a:lnTo>
                <a:lnTo>
                  <a:pt x="0" y="6095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2209800" y="3886200"/>
            <a:ext cx="0" cy="762000"/>
          </a:xfrm>
          <a:custGeom>
            <a:avLst/>
            <a:gdLst/>
            <a:ahLst/>
            <a:cxnLst/>
            <a:rect l="0" t="0" r="0" b="0"/>
            <a:pathLst>
              <a:path h="762000">
                <a:moveTo>
                  <a:pt x="0" y="762000"/>
                </a:moveTo>
                <a:lnTo>
                  <a:pt x="1142999" y="762000"/>
                </a:lnTo>
                <a:lnTo>
                  <a:pt x="1142999" y="0"/>
                </a:lnTo>
                <a:lnTo>
                  <a:pt x="0" y="0"/>
                </a:lnTo>
                <a:lnTo>
                  <a:pt x="0" y="7620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3809999" y="1063625"/>
            <a:ext cx="0" cy="2324100"/>
          </a:xfrm>
          <a:custGeom>
            <a:avLst/>
            <a:gdLst/>
            <a:ahLst/>
            <a:cxnLst/>
            <a:rect l="0" t="0" r="0" b="0"/>
            <a:pathLst>
              <a:path h="2324100">
                <a:moveTo>
                  <a:pt x="0" y="2324100"/>
                </a:moveTo>
                <a:lnTo>
                  <a:pt x="2209800" y="2324100"/>
                </a:lnTo>
                <a:lnTo>
                  <a:pt x="2209800" y="0"/>
                </a:lnTo>
                <a:lnTo>
                  <a:pt x="0" y="0"/>
                </a:lnTo>
                <a:lnTo>
                  <a:pt x="0" y="2324100"/>
                </a:lnTo>
              </a:path>
            </a:pathLst>
          </a:custGeom>
          <a:ln w="9921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3809999" y="3910012"/>
            <a:ext cx="0" cy="738187"/>
          </a:xfrm>
          <a:custGeom>
            <a:avLst/>
            <a:gdLst/>
            <a:ahLst/>
            <a:cxnLst/>
            <a:rect l="0" t="0" r="0" b="0"/>
            <a:pathLst>
              <a:path h="738187">
                <a:moveTo>
                  <a:pt x="0" y="738187"/>
                </a:moveTo>
                <a:lnTo>
                  <a:pt x="4724399" y="738187"/>
                </a:lnTo>
                <a:lnTo>
                  <a:pt x="4724399" y="0"/>
                </a:lnTo>
                <a:lnTo>
                  <a:pt x="0" y="0"/>
                </a:lnTo>
                <a:lnTo>
                  <a:pt x="0" y="738187"/>
                </a:lnTo>
              </a:path>
            </a:pathLst>
          </a:custGeom>
          <a:ln w="9921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6324599" y="1066800"/>
            <a:ext cx="0" cy="2308224"/>
          </a:xfrm>
          <a:custGeom>
            <a:avLst/>
            <a:gdLst/>
            <a:ahLst/>
            <a:cxnLst/>
            <a:rect l="0" t="0" r="0" b="0"/>
            <a:pathLst>
              <a:path h="2308224">
                <a:moveTo>
                  <a:pt x="0" y="2308224"/>
                </a:moveTo>
                <a:lnTo>
                  <a:pt x="2438399" y="2308224"/>
                </a:lnTo>
                <a:lnTo>
                  <a:pt x="2438399" y="0"/>
                </a:lnTo>
                <a:lnTo>
                  <a:pt x="0" y="0"/>
                </a:lnTo>
                <a:lnTo>
                  <a:pt x="0" y="2308224"/>
                </a:lnTo>
              </a:path>
            </a:pathLst>
          </a:custGeom>
          <a:ln w="9921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380999" y="4953000"/>
            <a:ext cx="0" cy="1600199"/>
          </a:xfrm>
          <a:custGeom>
            <a:avLst/>
            <a:gdLst/>
            <a:ahLst/>
            <a:cxnLst/>
            <a:rect l="0" t="0" r="0" b="0"/>
            <a:pathLst>
              <a:path h="1600199">
                <a:moveTo>
                  <a:pt x="0" y="1600199"/>
                </a:moveTo>
                <a:lnTo>
                  <a:pt x="8381999" y="1600199"/>
                </a:lnTo>
                <a:lnTo>
                  <a:pt x="8381999" y="0"/>
                </a:lnTo>
                <a:lnTo>
                  <a:pt x="0" y="0"/>
                </a:lnTo>
                <a:lnTo>
                  <a:pt x="0" y="1600199"/>
                </a:lnTo>
              </a:path>
            </a:pathLst>
          </a:custGeom>
          <a:ln w="9921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2133599" y="3276600"/>
            <a:ext cx="685800" cy="0"/>
          </a:xfrm>
          <a:custGeom>
            <a:avLst/>
            <a:gdLst/>
            <a:ahLst/>
            <a:cxnLst/>
            <a:rect l="0" t="0" r="0" b="0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6019799" y="2286000"/>
            <a:ext cx="304800" cy="0"/>
          </a:xfrm>
          <a:custGeom>
            <a:avLst/>
            <a:gdLst/>
            <a:ahLst/>
            <a:cxnLst/>
            <a:rect l="0" t="0" r="0" b="0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502920" y="369756"/>
            <a:ext cx="3675686" cy="6463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 Penyimpanan</a:t>
            </a:r>
          </a:p>
        </p:txBody>
      </p:sp>
      <p:sp>
        <p:nvSpPr>
          <p:cNvPr id="47" name="TextBox 2"/>
          <p:cNvSpPr txBox="1"/>
          <p:nvPr/>
        </p:nvSpPr>
        <p:spPr>
          <a:xfrm>
            <a:off x="3902075" y="1159899"/>
            <a:ext cx="116217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Bahan baku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17310" y="1163201"/>
            <a:ext cx="150041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III. Sebagai Obat 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02075" y="1370689"/>
            <a:ext cx="48686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Aman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64198" y="1373737"/>
            <a:ext cx="195887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kembalian, hasil penarikan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02075" y="1568809"/>
            <a:ext cx="176112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Terpisah dari produk lain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64198" y="1571857"/>
            <a:ext cx="193322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kembali, yang persetujuan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02075" y="1766929"/>
            <a:ext cx="160941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Penandaan yang jelas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64198" y="1769977"/>
            <a:ext cx="143629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edarnya dibatalkan,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4840" y="1863420"/>
            <a:ext cx="139781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Area dengan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02075" y="1965049"/>
            <a:ext cx="140423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Penanggung jawab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64198" y="1968097"/>
            <a:ext cx="188833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prekursor yang rusak dan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02075" y="2163169"/>
            <a:ext cx="66306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Terkunci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4198" y="2166390"/>
            <a:ext cx="110286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telah dekat ED,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4840" y="2137913"/>
            <a:ext cx="79508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AKSES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87473" y="2214321"/>
            <a:ext cx="87203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Gudang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64198" y="2364718"/>
            <a:ext cx="120545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Sampel yang 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4840" y="2412441"/>
            <a:ext cx="89768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terbatas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64198" y="2562838"/>
            <a:ext cx="140583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dalam gudang obat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02075" y="2562233"/>
            <a:ext cx="9137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II.Obat jadi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64782" y="2760958"/>
            <a:ext cx="158376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kembalian terpisah dari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02075" y="2772942"/>
            <a:ext cx="183383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Disimpan di tempat aman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64782" y="2959078"/>
            <a:ext cx="172002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produk lainnya dan aman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69715" y="2971270"/>
            <a:ext cx="180498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berdasarkan analisis risiko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9990" y="3043970"/>
            <a:ext cx="57066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648958" y="3157198"/>
            <a:ext cx="181459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diberi identitas yang jelas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6577" y="3348770"/>
            <a:ext cx="1668727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Penyimpanan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02075" y="4006985"/>
            <a:ext cx="441948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I. Sebagai bahan baku yang telah ditimbang, produk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33722" y="4220345"/>
            <a:ext cx="201818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antara &amp; produk ruahan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368042" y="4195775"/>
            <a:ext cx="98745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Produksi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33722" y="4396617"/>
            <a:ext cx="429604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Dalam “staging” area yang aman, terpisah &amp; terkunci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72440" y="5050209"/>
            <a:ext cx="4424481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Tindakan yang perlu diperhatikan dalam penyimpanan 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72440" y="5477086"/>
            <a:ext cx="4608634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Sisa material yang di timbang harus di timbang kembali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72440" y="5690446"/>
            <a:ext cx="8204169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Melakukan stock opname bahan baku obat secara berkala minimal 1 bulan sekali dan untuk obat jadi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1040" y="5903806"/>
            <a:ext cx="1774525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minimal 6 bulan sekali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72440" y="6117166"/>
            <a:ext cx="8320291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Investigasi bila terjadi selisih stock hingga ditemukan akar permasalahan &amp; CAPA untuk dilaporkan ke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1040" y="6330526"/>
            <a:ext cx="500137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BPOM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 1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131" name="Image 1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132" name="Image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133" name="Image 1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134" name="Image 1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135" name="Image 13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9300" y="2819400"/>
            <a:ext cx="1828800" cy="914400"/>
          </a:xfrm>
          <a:prstGeom prst="rect">
            <a:avLst/>
          </a:prstGeom>
        </p:spPr>
      </p:pic>
      <p:pic>
        <p:nvPicPr>
          <p:cNvPr id="136" name="Image 13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457200"/>
            <a:ext cx="2438400" cy="609600"/>
          </a:xfrm>
          <a:prstGeom prst="rect">
            <a:avLst/>
          </a:prstGeom>
        </p:spPr>
      </p:pic>
      <p:pic>
        <p:nvPicPr>
          <p:cNvPr id="137" name="Image 13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1524000"/>
            <a:ext cx="2438400" cy="609600"/>
          </a:xfrm>
          <a:prstGeom prst="rect">
            <a:avLst/>
          </a:prstGeom>
        </p:spPr>
      </p:pic>
      <p:pic>
        <p:nvPicPr>
          <p:cNvPr id="138" name="Image 13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2590800"/>
            <a:ext cx="2438400" cy="609600"/>
          </a:xfrm>
          <a:prstGeom prst="rect">
            <a:avLst/>
          </a:prstGeom>
        </p:spPr>
      </p:pic>
      <p:pic>
        <p:nvPicPr>
          <p:cNvPr id="139" name="Image 13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3657600"/>
            <a:ext cx="2438400" cy="609600"/>
          </a:xfrm>
          <a:prstGeom prst="rect">
            <a:avLst/>
          </a:prstGeom>
        </p:spPr>
      </p:pic>
      <p:pic>
        <p:nvPicPr>
          <p:cNvPr id="140" name="Image 14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5715000"/>
            <a:ext cx="2438400" cy="762000"/>
          </a:xfrm>
          <a:prstGeom prst="rect">
            <a:avLst/>
          </a:prstGeom>
        </p:spPr>
      </p:pic>
      <p:pic>
        <p:nvPicPr>
          <p:cNvPr id="141" name="Image 14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3200" y="457200"/>
            <a:ext cx="2362200" cy="635000"/>
          </a:xfrm>
          <a:prstGeom prst="rect">
            <a:avLst/>
          </a:prstGeom>
        </p:spPr>
      </p:pic>
      <p:pic>
        <p:nvPicPr>
          <p:cNvPr id="142" name="Image 14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3200" y="2654300"/>
            <a:ext cx="2362200" cy="469900"/>
          </a:xfrm>
          <a:prstGeom prst="rect">
            <a:avLst/>
          </a:prstGeom>
        </p:spPr>
      </p:pic>
      <p:pic>
        <p:nvPicPr>
          <p:cNvPr id="143" name="Image 14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3200" y="1562100"/>
            <a:ext cx="2362200" cy="647700"/>
          </a:xfrm>
          <a:prstGeom prst="rect">
            <a:avLst/>
          </a:prstGeom>
        </p:spPr>
      </p:pic>
      <p:pic>
        <p:nvPicPr>
          <p:cNvPr id="144" name="Image 14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3200" y="3619500"/>
            <a:ext cx="2362200" cy="647700"/>
          </a:xfrm>
          <a:prstGeom prst="rect">
            <a:avLst/>
          </a:prstGeom>
        </p:spPr>
      </p:pic>
      <p:pic>
        <p:nvPicPr>
          <p:cNvPr id="145" name="Image 14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4724400"/>
            <a:ext cx="2438400" cy="609600"/>
          </a:xfrm>
          <a:prstGeom prst="rect">
            <a:avLst/>
          </a:prstGeom>
        </p:spPr>
      </p:pic>
      <p:pic>
        <p:nvPicPr>
          <p:cNvPr id="146" name="Image 14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53200" y="5486400"/>
            <a:ext cx="2362200" cy="1041400"/>
          </a:xfrm>
          <a:prstGeom prst="rect">
            <a:avLst/>
          </a:prstGeom>
        </p:spPr>
      </p:pic>
      <p:pic>
        <p:nvPicPr>
          <p:cNvPr id="147" name="Image 14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76600" y="711200"/>
            <a:ext cx="457200" cy="101600"/>
          </a:xfrm>
          <a:prstGeom prst="rect">
            <a:avLst/>
          </a:prstGeom>
        </p:spPr>
      </p:pic>
      <p:pic>
        <p:nvPicPr>
          <p:cNvPr id="148" name="Image 14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76600" y="1778000"/>
            <a:ext cx="457200" cy="101600"/>
          </a:xfrm>
          <a:prstGeom prst="rect">
            <a:avLst/>
          </a:prstGeom>
        </p:spPr>
      </p:pic>
      <p:pic>
        <p:nvPicPr>
          <p:cNvPr id="149" name="Image 14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76600" y="2921000"/>
            <a:ext cx="457200" cy="101600"/>
          </a:xfrm>
          <a:prstGeom prst="rect">
            <a:avLst/>
          </a:prstGeom>
        </p:spPr>
      </p:pic>
      <p:pic>
        <p:nvPicPr>
          <p:cNvPr id="150" name="Image 15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76600" y="3987800"/>
            <a:ext cx="457200" cy="101600"/>
          </a:xfrm>
          <a:prstGeom prst="rect">
            <a:avLst/>
          </a:prstGeom>
        </p:spPr>
      </p:pic>
      <p:pic>
        <p:nvPicPr>
          <p:cNvPr id="151" name="Image 15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76600" y="5969000"/>
            <a:ext cx="457200" cy="88900"/>
          </a:xfrm>
          <a:prstGeom prst="rect">
            <a:avLst/>
          </a:prstGeom>
        </p:spPr>
      </p:pic>
      <p:pic>
        <p:nvPicPr>
          <p:cNvPr id="152" name="Image 15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76600" y="4978400"/>
            <a:ext cx="457200" cy="88900"/>
          </a:xfrm>
          <a:prstGeom prst="rect">
            <a:avLst/>
          </a:prstGeom>
        </p:spPr>
      </p:pic>
      <p:pic>
        <p:nvPicPr>
          <p:cNvPr id="153" name="Image 15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49400" y="3733800"/>
            <a:ext cx="101600" cy="609600"/>
          </a:xfrm>
          <a:prstGeom prst="rect">
            <a:avLst/>
          </a:prstGeom>
        </p:spPr>
      </p:pic>
      <p:pic>
        <p:nvPicPr>
          <p:cNvPr id="154" name="Image 15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3200" y="4686300"/>
            <a:ext cx="2362200" cy="6477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761999" y="2819400"/>
            <a:ext cx="0" cy="914399"/>
          </a:xfrm>
          <a:custGeom>
            <a:avLst/>
            <a:gdLst/>
            <a:ahLst/>
            <a:cxnLst/>
            <a:rect l="0" t="0" r="0" b="0"/>
            <a:pathLst>
              <a:path h="914399">
                <a:moveTo>
                  <a:pt x="0" y="914399"/>
                </a:moveTo>
                <a:lnTo>
                  <a:pt x="1828799" y="914399"/>
                </a:lnTo>
                <a:lnTo>
                  <a:pt x="1828799" y="0"/>
                </a:lnTo>
                <a:lnTo>
                  <a:pt x="0" y="0"/>
                </a:lnTo>
                <a:lnTo>
                  <a:pt x="0" y="9143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3733800" y="457200"/>
            <a:ext cx="0" cy="609600"/>
          </a:xfrm>
          <a:custGeom>
            <a:avLst/>
            <a:gdLst/>
            <a:ahLst/>
            <a:cxnLst/>
            <a:rect l="0" t="0" r="0" b="0"/>
            <a:pathLst>
              <a:path h="609600">
                <a:moveTo>
                  <a:pt x="0" y="609600"/>
                </a:moveTo>
                <a:lnTo>
                  <a:pt x="2438400" y="609600"/>
                </a:lnTo>
                <a:lnTo>
                  <a:pt x="2438400" y="0"/>
                </a:lnTo>
                <a:lnTo>
                  <a:pt x="0" y="0"/>
                </a:lnTo>
                <a:lnTo>
                  <a:pt x="0" y="6096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733800" y="1524000"/>
            <a:ext cx="0" cy="609599"/>
          </a:xfrm>
          <a:custGeom>
            <a:avLst/>
            <a:gdLst/>
            <a:ahLst/>
            <a:cxnLst/>
            <a:rect l="0" t="0" r="0" b="0"/>
            <a:pathLst>
              <a:path h="609599">
                <a:moveTo>
                  <a:pt x="0" y="609599"/>
                </a:moveTo>
                <a:lnTo>
                  <a:pt x="2438400" y="609599"/>
                </a:lnTo>
                <a:lnTo>
                  <a:pt x="2438400" y="0"/>
                </a:lnTo>
                <a:lnTo>
                  <a:pt x="0" y="0"/>
                </a:lnTo>
                <a:lnTo>
                  <a:pt x="0" y="6095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733800" y="2590800"/>
            <a:ext cx="0" cy="609599"/>
          </a:xfrm>
          <a:custGeom>
            <a:avLst/>
            <a:gdLst/>
            <a:ahLst/>
            <a:cxnLst/>
            <a:rect l="0" t="0" r="0" b="0"/>
            <a:pathLst>
              <a:path h="609599">
                <a:moveTo>
                  <a:pt x="0" y="609599"/>
                </a:moveTo>
                <a:lnTo>
                  <a:pt x="2438400" y="609599"/>
                </a:lnTo>
                <a:lnTo>
                  <a:pt x="2438400" y="0"/>
                </a:lnTo>
                <a:lnTo>
                  <a:pt x="0" y="0"/>
                </a:lnTo>
                <a:lnTo>
                  <a:pt x="0" y="6095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3733800" y="3657600"/>
            <a:ext cx="0" cy="609600"/>
          </a:xfrm>
          <a:custGeom>
            <a:avLst/>
            <a:gdLst/>
            <a:ahLst/>
            <a:cxnLst/>
            <a:rect l="0" t="0" r="0" b="0"/>
            <a:pathLst>
              <a:path h="609600">
                <a:moveTo>
                  <a:pt x="0" y="609600"/>
                </a:moveTo>
                <a:lnTo>
                  <a:pt x="2438400" y="609600"/>
                </a:lnTo>
                <a:lnTo>
                  <a:pt x="2438400" y="0"/>
                </a:lnTo>
                <a:lnTo>
                  <a:pt x="0" y="0"/>
                </a:lnTo>
                <a:lnTo>
                  <a:pt x="0" y="6096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3733800" y="5715000"/>
            <a:ext cx="0" cy="762000"/>
          </a:xfrm>
          <a:custGeom>
            <a:avLst/>
            <a:gdLst/>
            <a:ahLst/>
            <a:cxnLst/>
            <a:rect l="0" t="0" r="0" b="0"/>
            <a:pathLst>
              <a:path h="762000">
                <a:moveTo>
                  <a:pt x="0" y="762000"/>
                </a:moveTo>
                <a:lnTo>
                  <a:pt x="2438400" y="762000"/>
                </a:lnTo>
                <a:lnTo>
                  <a:pt x="2438400" y="0"/>
                </a:lnTo>
                <a:lnTo>
                  <a:pt x="0" y="0"/>
                </a:lnTo>
                <a:lnTo>
                  <a:pt x="0" y="7620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6553200" y="457263"/>
            <a:ext cx="0" cy="646112"/>
          </a:xfrm>
          <a:custGeom>
            <a:avLst/>
            <a:gdLst/>
            <a:ahLst/>
            <a:cxnLst/>
            <a:rect l="0" t="0" r="0" b="0"/>
            <a:pathLst>
              <a:path h="646112">
                <a:moveTo>
                  <a:pt x="0" y="646112"/>
                </a:moveTo>
                <a:lnTo>
                  <a:pt x="2362200" y="646112"/>
                </a:lnTo>
                <a:lnTo>
                  <a:pt x="2362200" y="0"/>
                </a:lnTo>
                <a:lnTo>
                  <a:pt x="0" y="0"/>
                </a:lnTo>
                <a:lnTo>
                  <a:pt x="0" y="6461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6553200" y="2662237"/>
            <a:ext cx="0" cy="461962"/>
          </a:xfrm>
          <a:custGeom>
            <a:avLst/>
            <a:gdLst/>
            <a:ahLst/>
            <a:cxnLst/>
            <a:rect l="0" t="0" r="0" b="0"/>
            <a:pathLst>
              <a:path h="461962">
                <a:moveTo>
                  <a:pt x="0" y="461962"/>
                </a:moveTo>
                <a:lnTo>
                  <a:pt x="2362200" y="461962"/>
                </a:lnTo>
                <a:lnTo>
                  <a:pt x="2362200" y="0"/>
                </a:lnTo>
                <a:lnTo>
                  <a:pt x="0" y="0"/>
                </a:lnTo>
                <a:lnTo>
                  <a:pt x="0" y="46196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6553200" y="1563687"/>
            <a:ext cx="0" cy="646112"/>
          </a:xfrm>
          <a:custGeom>
            <a:avLst/>
            <a:gdLst/>
            <a:ahLst/>
            <a:cxnLst/>
            <a:rect l="0" t="0" r="0" b="0"/>
            <a:pathLst>
              <a:path h="646112">
                <a:moveTo>
                  <a:pt x="0" y="646112"/>
                </a:moveTo>
                <a:lnTo>
                  <a:pt x="2362200" y="646112"/>
                </a:lnTo>
                <a:lnTo>
                  <a:pt x="2362200" y="0"/>
                </a:lnTo>
                <a:lnTo>
                  <a:pt x="0" y="0"/>
                </a:lnTo>
                <a:lnTo>
                  <a:pt x="0" y="6461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6553200" y="3621087"/>
            <a:ext cx="0" cy="646112"/>
          </a:xfrm>
          <a:custGeom>
            <a:avLst/>
            <a:gdLst/>
            <a:ahLst/>
            <a:cxnLst/>
            <a:rect l="0" t="0" r="0" b="0"/>
            <a:pathLst>
              <a:path h="646112">
                <a:moveTo>
                  <a:pt x="0" y="646112"/>
                </a:moveTo>
                <a:lnTo>
                  <a:pt x="2362200" y="646112"/>
                </a:lnTo>
                <a:lnTo>
                  <a:pt x="2362200" y="0"/>
                </a:lnTo>
                <a:lnTo>
                  <a:pt x="0" y="0"/>
                </a:lnTo>
                <a:lnTo>
                  <a:pt x="0" y="6461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3733800" y="4724400"/>
            <a:ext cx="0" cy="609599"/>
          </a:xfrm>
          <a:custGeom>
            <a:avLst/>
            <a:gdLst/>
            <a:ahLst/>
            <a:cxnLst/>
            <a:rect l="0" t="0" r="0" b="0"/>
            <a:pathLst>
              <a:path h="609599">
                <a:moveTo>
                  <a:pt x="0" y="609599"/>
                </a:moveTo>
                <a:lnTo>
                  <a:pt x="2438400" y="609599"/>
                </a:lnTo>
                <a:lnTo>
                  <a:pt x="2438400" y="0"/>
                </a:lnTo>
                <a:lnTo>
                  <a:pt x="0" y="0"/>
                </a:lnTo>
                <a:lnTo>
                  <a:pt x="0" y="6095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6553200" y="5486400"/>
            <a:ext cx="0" cy="1046162"/>
          </a:xfrm>
          <a:custGeom>
            <a:avLst/>
            <a:gdLst/>
            <a:ahLst/>
            <a:cxnLst/>
            <a:rect l="0" t="0" r="0" b="0"/>
            <a:pathLst>
              <a:path h="1046162">
                <a:moveTo>
                  <a:pt x="0" y="1046162"/>
                </a:moveTo>
                <a:lnTo>
                  <a:pt x="2362200" y="1046162"/>
                </a:lnTo>
                <a:lnTo>
                  <a:pt x="2362200" y="0"/>
                </a:lnTo>
                <a:lnTo>
                  <a:pt x="0" y="0"/>
                </a:lnTo>
                <a:lnTo>
                  <a:pt x="0" y="104616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2590799" y="3276600"/>
            <a:ext cx="685800" cy="0"/>
          </a:xfrm>
          <a:custGeom>
            <a:avLst/>
            <a:gdLst/>
            <a:ahLst/>
            <a:cxnLst/>
            <a:rect l="0" t="0" r="0" b="0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3276600" y="762000"/>
            <a:ext cx="0" cy="5257800"/>
          </a:xfrm>
          <a:custGeom>
            <a:avLst/>
            <a:gdLst/>
            <a:ahLst/>
            <a:cxnLst/>
            <a:rect l="0" t="0" r="0" b="0"/>
            <a:pathLst>
              <a:path h="5257800">
                <a:moveTo>
                  <a:pt x="0" y="0"/>
                </a:moveTo>
                <a:lnTo>
                  <a:pt x="0" y="52578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876799" y="1066800"/>
            <a:ext cx="0" cy="457200"/>
          </a:xfrm>
          <a:custGeom>
            <a:avLst/>
            <a:gdLst/>
            <a:ahLst/>
            <a:cxnLst/>
            <a:rect l="0" t="0" r="0" b="0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876799" y="2133600"/>
            <a:ext cx="0" cy="457200"/>
          </a:xfrm>
          <a:custGeom>
            <a:avLst/>
            <a:gdLst/>
            <a:ahLst/>
            <a:cxnLst/>
            <a:rect l="0" t="0" r="0" b="0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4876799" y="3200400"/>
            <a:ext cx="0" cy="457200"/>
          </a:xfrm>
          <a:custGeom>
            <a:avLst/>
            <a:gdLst/>
            <a:ahLst/>
            <a:cxnLst/>
            <a:rect l="0" t="0" r="0" b="0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4876799" y="4267200"/>
            <a:ext cx="0" cy="457200"/>
          </a:xfrm>
          <a:custGeom>
            <a:avLst/>
            <a:gdLst/>
            <a:ahLst/>
            <a:cxnLst/>
            <a:rect l="0" t="0" r="0" b="0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4876799" y="5334000"/>
            <a:ext cx="0" cy="381000"/>
          </a:xfrm>
          <a:custGeom>
            <a:avLst/>
            <a:gdLst/>
            <a:ahLst/>
            <a:cxnLst/>
            <a:rect l="0" t="0" r="0" b="0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6553200" y="4687887"/>
            <a:ext cx="0" cy="646112"/>
          </a:xfrm>
          <a:custGeom>
            <a:avLst/>
            <a:gdLst/>
            <a:ahLst/>
            <a:cxnLst/>
            <a:rect l="0" t="0" r="0" b="0"/>
            <a:pathLst>
              <a:path h="646112">
                <a:moveTo>
                  <a:pt x="0" y="646112"/>
                </a:moveTo>
                <a:lnTo>
                  <a:pt x="2362200" y="646112"/>
                </a:lnTo>
                <a:lnTo>
                  <a:pt x="2362200" y="0"/>
                </a:lnTo>
                <a:lnTo>
                  <a:pt x="0" y="0"/>
                </a:lnTo>
                <a:lnTo>
                  <a:pt x="0" y="6461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6172200" y="762000"/>
            <a:ext cx="381000" cy="0"/>
          </a:xfrm>
          <a:custGeom>
            <a:avLst/>
            <a:gdLst/>
            <a:ahLst/>
            <a:cxnLst/>
            <a:rect l="0" t="0" r="0" b="0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6172200" y="1828800"/>
            <a:ext cx="381000" cy="0"/>
          </a:xfrm>
          <a:custGeom>
            <a:avLst/>
            <a:gdLst/>
            <a:ahLst/>
            <a:cxnLst/>
            <a:rect l="0" t="0" r="0" b="0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6172200" y="2895600"/>
            <a:ext cx="381000" cy="0"/>
          </a:xfrm>
          <a:custGeom>
            <a:avLst/>
            <a:gdLst/>
            <a:ahLst/>
            <a:cxnLst/>
            <a:rect l="0" t="0" r="0" b="0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6172200" y="3962400"/>
            <a:ext cx="381000" cy="0"/>
          </a:xfrm>
          <a:custGeom>
            <a:avLst/>
            <a:gdLst/>
            <a:ahLst/>
            <a:cxnLst/>
            <a:rect l="0" t="0" r="0" b="0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6172200" y="5029200"/>
            <a:ext cx="381000" cy="0"/>
          </a:xfrm>
          <a:custGeom>
            <a:avLst/>
            <a:gdLst/>
            <a:ahLst/>
            <a:cxnLst/>
            <a:rect l="0" t="0" r="0" b="0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6172200" y="6019800"/>
            <a:ext cx="152399" cy="0"/>
          </a:xfrm>
          <a:custGeom>
            <a:avLst/>
            <a:gdLst/>
            <a:ahLst/>
            <a:cxnLst/>
            <a:rect l="0" t="0" r="0" b="0"/>
            <a:pathLst>
              <a:path w="152399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1"/>
          <p:cNvSpPr txBox="1"/>
          <p:nvPr/>
        </p:nvSpPr>
        <p:spPr>
          <a:xfrm>
            <a:off x="6645910" y="546658"/>
            <a:ext cx="173925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waktu antara penimbangan,</a:t>
            </a:r>
          </a:p>
        </p:txBody>
      </p:sp>
      <p:sp>
        <p:nvSpPr>
          <p:cNvPr id="63" name="TextBox 2"/>
          <p:cNvSpPr txBox="1"/>
          <p:nvPr/>
        </p:nvSpPr>
        <p:spPr>
          <a:xfrm>
            <a:off x="428244" y="465839"/>
            <a:ext cx="102592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C. Pembuatan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90643" y="698283"/>
            <a:ext cx="95539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Perencanaan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45910" y="729792"/>
            <a:ext cx="2202526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penyimpanan di ruang staging, dan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45910" y="912672"/>
            <a:ext cx="1166986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proses pembuatan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45910" y="1653336"/>
            <a:ext cx="2146421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Bukti penyerahan bahan obat dittd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42918" y="1643371"/>
            <a:ext cx="152125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Serah terima dengan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45910" y="1836389"/>
            <a:ext cx="1591782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oleh sekurang-kurangnya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31436" y="1887211"/>
            <a:ext cx="55784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gudang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45910" y="2019477"/>
            <a:ext cx="1239122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supervisor Produksi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45910" y="2752140"/>
            <a:ext cx="163185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disaksikan oleh sekurang-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57116" y="2832472"/>
            <a:ext cx="100989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Penimbangan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45910" y="2935020"/>
            <a:ext cx="1348126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kurangnya supervisor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0554" y="3180308"/>
            <a:ext cx="82875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Pembuatan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45910" y="3711371"/>
            <a:ext cx="189154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Verifikasi dan rekonsiliasi saat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27576" y="3777606"/>
            <a:ext cx="121187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Pengolahan ----&gt;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45910" y="3894251"/>
            <a:ext cx="174406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pengolahan disaksikan oleh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77283" y="4021446"/>
            <a:ext cx="132889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Pengolahan ulang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45910" y="4077131"/>
            <a:ext cx="1974900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sekurang-kurangnya supervisor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4840" y="4325848"/>
            <a:ext cx="276357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Penandaan dan Dokumentasi – STTB,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24840" y="4540427"/>
            <a:ext cx="274594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CPB, buku log dsb. pada setiap tahapan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4840" y="4723307"/>
            <a:ext cx="46006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proses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5910" y="4778344"/>
            <a:ext cx="193642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Sampel pertinggal, sisa granul,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4840" y="4874488"/>
            <a:ext cx="270266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Pengkajian dokumen – CPB sebelum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645910" y="4961432"/>
            <a:ext cx="92493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debu produksi,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024630" y="4966499"/>
            <a:ext cx="158216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Penyimpanan khusus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24840" y="5089448"/>
            <a:ext cx="119103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produk diluluskan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645910" y="5144312"/>
            <a:ext cx="167994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sisa pengujian lab dan IPC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45910" y="5583766"/>
            <a:ext cx="112851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Pedoman CPOB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645910" y="5790437"/>
            <a:ext cx="187871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Lokasi penyimp prek farmasi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027678" y="5789616"/>
            <a:ext cx="149560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Pembuatan &amp; aturan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645910" y="5973318"/>
            <a:ext cx="217206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Penanggung jawab Prek Farmasi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052316" y="6033456"/>
            <a:ext cx="151964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analisis berdasarkan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645910" y="6156198"/>
            <a:ext cx="178734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Verifikasi oleh pemberi dan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605528" y="6277296"/>
            <a:ext cx="55463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kontrak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18121" y="6339078"/>
            <a:ext cx="108843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penerima kontrak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 1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156" name="Image 15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157" name="Image 1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158" name="Image 15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159" name="Image 15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160" name="Image 1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700" y="2362200"/>
            <a:ext cx="3746500" cy="2362200"/>
          </a:xfrm>
          <a:prstGeom prst="rect">
            <a:avLst/>
          </a:prstGeom>
        </p:spPr>
      </p:pic>
      <p:pic>
        <p:nvPicPr>
          <p:cNvPr id="161" name="Image 16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700" y="1524000"/>
            <a:ext cx="3746500" cy="762000"/>
          </a:xfrm>
          <a:prstGeom prst="rect">
            <a:avLst/>
          </a:prstGeom>
        </p:spPr>
      </p:pic>
      <p:pic>
        <p:nvPicPr>
          <p:cNvPr id="162" name="Image 16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8900" y="2362200"/>
            <a:ext cx="3746500" cy="2362200"/>
          </a:xfrm>
          <a:prstGeom prst="rect">
            <a:avLst/>
          </a:prstGeom>
        </p:spPr>
      </p:pic>
      <p:pic>
        <p:nvPicPr>
          <p:cNvPr id="163" name="Image 16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68900" y="1524000"/>
            <a:ext cx="3746500" cy="762000"/>
          </a:xfrm>
          <a:prstGeom prst="rect">
            <a:avLst/>
          </a:prstGeom>
        </p:spPr>
      </p:pic>
      <p:pic>
        <p:nvPicPr>
          <p:cNvPr id="164" name="Image 16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2667000"/>
            <a:ext cx="1066800" cy="457200"/>
          </a:xfrm>
          <a:prstGeom prst="rect">
            <a:avLst/>
          </a:prstGeom>
        </p:spPr>
      </p:pic>
      <p:pic>
        <p:nvPicPr>
          <p:cNvPr id="165" name="Image 16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63700" y="5029200"/>
            <a:ext cx="6489700" cy="16764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52399" y="2362200"/>
            <a:ext cx="0" cy="2362200"/>
          </a:xfrm>
          <a:custGeom>
            <a:avLst/>
            <a:gdLst/>
            <a:ahLst/>
            <a:cxnLst/>
            <a:rect l="0" t="0" r="0" b="0"/>
            <a:pathLst>
              <a:path h="2362200">
                <a:moveTo>
                  <a:pt x="0" y="2362200"/>
                </a:moveTo>
                <a:lnTo>
                  <a:pt x="3733800" y="2362200"/>
                </a:lnTo>
                <a:lnTo>
                  <a:pt x="3733800" y="0"/>
                </a:lnTo>
                <a:lnTo>
                  <a:pt x="0" y="0"/>
                </a:lnTo>
                <a:lnTo>
                  <a:pt x="0" y="23622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52399" y="1524000"/>
            <a:ext cx="0" cy="761999"/>
          </a:xfrm>
          <a:custGeom>
            <a:avLst/>
            <a:gdLst/>
            <a:ahLst/>
            <a:cxnLst/>
            <a:rect l="0" t="0" r="0" b="0"/>
            <a:pathLst>
              <a:path h="761999">
                <a:moveTo>
                  <a:pt x="0" y="761999"/>
                </a:moveTo>
                <a:lnTo>
                  <a:pt x="3733800" y="761999"/>
                </a:lnTo>
                <a:lnTo>
                  <a:pt x="3733800" y="0"/>
                </a:lnTo>
                <a:lnTo>
                  <a:pt x="0" y="0"/>
                </a:lnTo>
                <a:lnTo>
                  <a:pt x="0" y="761999"/>
                </a:lnTo>
              </a:path>
            </a:pathLst>
          </a:custGeom>
          <a:ln w="19843">
            <a:solidFill>
              <a:srgbClr val="71805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181599" y="2362200"/>
            <a:ext cx="0" cy="2362200"/>
          </a:xfrm>
          <a:custGeom>
            <a:avLst/>
            <a:gdLst/>
            <a:ahLst/>
            <a:cxnLst/>
            <a:rect l="0" t="0" r="0" b="0"/>
            <a:pathLst>
              <a:path h="2362200">
                <a:moveTo>
                  <a:pt x="0" y="2362200"/>
                </a:moveTo>
                <a:lnTo>
                  <a:pt x="3733800" y="2362200"/>
                </a:lnTo>
                <a:lnTo>
                  <a:pt x="3733800" y="0"/>
                </a:lnTo>
                <a:lnTo>
                  <a:pt x="0" y="0"/>
                </a:lnTo>
                <a:lnTo>
                  <a:pt x="0" y="23622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5181599" y="1524000"/>
            <a:ext cx="0" cy="761999"/>
          </a:xfrm>
          <a:custGeom>
            <a:avLst/>
            <a:gdLst/>
            <a:ahLst/>
            <a:cxnLst/>
            <a:rect l="0" t="0" r="0" b="0"/>
            <a:pathLst>
              <a:path h="761999">
                <a:moveTo>
                  <a:pt x="0" y="761999"/>
                </a:moveTo>
                <a:lnTo>
                  <a:pt x="3733800" y="761999"/>
                </a:lnTo>
                <a:lnTo>
                  <a:pt x="3733800" y="0"/>
                </a:lnTo>
                <a:lnTo>
                  <a:pt x="0" y="0"/>
                </a:lnTo>
                <a:lnTo>
                  <a:pt x="0" y="761999"/>
                </a:lnTo>
              </a:path>
            </a:pathLst>
          </a:custGeom>
          <a:ln w="19843">
            <a:solidFill>
              <a:srgbClr val="71805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962400" y="2667000"/>
            <a:ext cx="0" cy="457200"/>
          </a:xfrm>
          <a:custGeom>
            <a:avLst/>
            <a:gdLst/>
            <a:ahLst/>
            <a:cxnLst/>
            <a:rect l="0" t="0" r="0" b="0"/>
            <a:pathLst>
              <a:path h="457200">
                <a:moveTo>
                  <a:pt x="0" y="114300"/>
                </a:moveTo>
                <a:lnTo>
                  <a:pt x="838200" y="114300"/>
                </a:lnTo>
                <a:lnTo>
                  <a:pt x="838200" y="0"/>
                </a:lnTo>
                <a:lnTo>
                  <a:pt x="1066800" y="228600"/>
                </a:lnTo>
                <a:lnTo>
                  <a:pt x="838200" y="457200"/>
                </a:lnTo>
                <a:lnTo>
                  <a:pt x="838200" y="342900"/>
                </a:lnTo>
                <a:lnTo>
                  <a:pt x="0" y="342900"/>
                </a:lnTo>
                <a:lnTo>
                  <a:pt x="0" y="1143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1676399" y="5029200"/>
            <a:ext cx="0" cy="1676400"/>
          </a:xfrm>
          <a:custGeom>
            <a:avLst/>
            <a:gdLst/>
            <a:ahLst/>
            <a:cxnLst/>
            <a:rect l="0" t="0" r="0" b="0"/>
            <a:pathLst>
              <a:path h="1676400">
                <a:moveTo>
                  <a:pt x="0" y="1676400"/>
                </a:moveTo>
                <a:lnTo>
                  <a:pt x="6477000" y="1676400"/>
                </a:lnTo>
                <a:lnTo>
                  <a:pt x="6477000" y="0"/>
                </a:lnTo>
                <a:lnTo>
                  <a:pt x="0" y="0"/>
                </a:lnTo>
                <a:lnTo>
                  <a:pt x="0" y="16764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502920" y="527337"/>
            <a:ext cx="4605876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 PENYALURAN</a:t>
            </a:r>
          </a:p>
        </p:txBody>
      </p:sp>
      <p:sp>
        <p:nvSpPr>
          <p:cNvPr id="41" name="TextBox 2"/>
          <p:cNvSpPr txBox="1"/>
          <p:nvPr/>
        </p:nvSpPr>
        <p:spPr>
          <a:xfrm>
            <a:off x="1012850" y="1617827"/>
            <a:ext cx="203581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PENERIMAAN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84062" y="1800707"/>
            <a:ext cx="194925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PENGIRIMAN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3241" y="1983749"/>
            <a:ext cx="147155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PESANAN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73929" y="2377322"/>
            <a:ext cx="1603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31129" y="2377322"/>
            <a:ext cx="291323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Kelengkapan dokumentasi (faktur,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3840" y="2499242"/>
            <a:ext cx="167193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Harus diperhatikan: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31129" y="2621162"/>
            <a:ext cx="44884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SPB)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3840" y="2743082"/>
            <a:ext cx="149880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Keabsahan SP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73929" y="2865002"/>
            <a:ext cx="1603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31129" y="2865002"/>
            <a:ext cx="291586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Pengiriman sesuai dengan alamat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3840" y="2986922"/>
            <a:ext cx="272805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 SP terpisah dari pesanan lain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31129" y="3108842"/>
            <a:ext cx="79348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pemesan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3840" y="3230762"/>
            <a:ext cx="284084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c. Apt/RS/TOB yang tergabung di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73929" y="3352682"/>
            <a:ext cx="14908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31129" y="3352682"/>
            <a:ext cx="268983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Perhatian khusus jk pengiriman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2440" y="3474637"/>
            <a:ext cx="308257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dalam satu grup harus membuat SP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31129" y="3596557"/>
            <a:ext cx="147957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dg jasa ekspedisi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2440" y="3718696"/>
            <a:ext cx="136095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masing-masing.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73929" y="3840616"/>
            <a:ext cx="1603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31129" y="3803928"/>
            <a:ext cx="284693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Kehilangan selama pengiriman 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3840" y="3962536"/>
            <a:ext cx="191943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 Tujuan penggunaan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31129" y="4047768"/>
            <a:ext cx="258885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segera dilaporkan  tanggung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3840" y="4206376"/>
            <a:ext cx="263533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e. Kewajaran jumlah, frekuensi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731129" y="4328296"/>
            <a:ext cx="186429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jawab industri farmasi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2148" y="4450216"/>
            <a:ext cx="100828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pemesanan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68094" y="5059198"/>
            <a:ext cx="324223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HAL-HAL YG HARUS DIPERHATIKAN: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68094" y="5272776"/>
            <a:ext cx="612026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Pembeli datang langsung dengan pembayaran tunai (cash and carry);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68094" y="5486086"/>
            <a:ext cx="580768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 Pembayaran secara tunai meskipun pesanan dalam jumlah besar;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68094" y="5699446"/>
            <a:ext cx="442268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c. Pesanan dalam jumlah besar dan berulang-ulang;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68094" y="5912806"/>
            <a:ext cx="580607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 Pembeli menawarkan harga lebih tinggi untuk pengiriman segera;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68094" y="6126166"/>
            <a:ext cx="567944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e. Pembeli meminta pengiriman dengan kemasan yang tidak lazim;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768094" y="6339526"/>
            <a:ext cx="444192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f. Perusahaan pemesan tidak dapat menunjukan izin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788908" y="6671021"/>
            <a:ext cx="12824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 1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167" name="Image 16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168" name="Image 16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169" name="Image 16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170" name="Image 17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171" name="Image 17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300" y="2819400"/>
            <a:ext cx="1612900" cy="1219200"/>
          </a:xfrm>
          <a:prstGeom prst="rect">
            <a:avLst/>
          </a:prstGeom>
        </p:spPr>
      </p:pic>
      <p:pic>
        <p:nvPicPr>
          <p:cNvPr id="172" name="Image 17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6700" y="1295400"/>
            <a:ext cx="1612900" cy="609600"/>
          </a:xfrm>
          <a:prstGeom prst="rect">
            <a:avLst/>
          </a:prstGeom>
        </p:spPr>
      </p:pic>
      <p:pic>
        <p:nvPicPr>
          <p:cNvPr id="173" name="Image 17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40300" y="1511300"/>
            <a:ext cx="3289300" cy="317500"/>
          </a:xfrm>
          <a:prstGeom prst="rect">
            <a:avLst/>
          </a:prstGeom>
        </p:spPr>
      </p:pic>
      <p:pic>
        <p:nvPicPr>
          <p:cNvPr id="174" name="Image 17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40300" y="5257800"/>
            <a:ext cx="3289300" cy="1168400"/>
          </a:xfrm>
          <a:prstGeom prst="rect">
            <a:avLst/>
          </a:prstGeom>
        </p:spPr>
      </p:pic>
      <p:pic>
        <p:nvPicPr>
          <p:cNvPr id="175" name="Image 17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40300" y="2374900"/>
            <a:ext cx="3289300" cy="749300"/>
          </a:xfrm>
          <a:prstGeom prst="rect">
            <a:avLst/>
          </a:prstGeom>
        </p:spPr>
      </p:pic>
      <p:pic>
        <p:nvPicPr>
          <p:cNvPr id="176" name="Image 17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6700" y="2438400"/>
            <a:ext cx="1612900" cy="609600"/>
          </a:xfrm>
          <a:prstGeom prst="rect">
            <a:avLst/>
          </a:prstGeom>
        </p:spPr>
      </p:pic>
      <p:pic>
        <p:nvPicPr>
          <p:cNvPr id="177" name="Image 17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6700" y="3962400"/>
            <a:ext cx="1612900" cy="609600"/>
          </a:xfrm>
          <a:prstGeom prst="rect">
            <a:avLst/>
          </a:prstGeom>
        </p:spPr>
      </p:pic>
      <p:pic>
        <p:nvPicPr>
          <p:cNvPr id="178" name="Image 17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6700" y="5181600"/>
            <a:ext cx="1612900" cy="609600"/>
          </a:xfrm>
          <a:prstGeom prst="rect">
            <a:avLst/>
          </a:prstGeom>
        </p:spPr>
      </p:pic>
      <p:pic>
        <p:nvPicPr>
          <p:cNvPr id="179" name="Image 17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40300" y="3695700"/>
            <a:ext cx="3289300" cy="1181100"/>
          </a:xfrm>
          <a:prstGeom prst="rect">
            <a:avLst/>
          </a:prstGeom>
        </p:spPr>
      </p:pic>
      <p:pic>
        <p:nvPicPr>
          <p:cNvPr id="180" name="Image 18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2692400"/>
            <a:ext cx="381000" cy="101600"/>
          </a:xfrm>
          <a:prstGeom prst="rect">
            <a:avLst/>
          </a:prstGeom>
        </p:spPr>
      </p:pic>
      <p:pic>
        <p:nvPicPr>
          <p:cNvPr id="181" name="Image 18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1549400"/>
            <a:ext cx="381000" cy="101600"/>
          </a:xfrm>
          <a:prstGeom prst="rect">
            <a:avLst/>
          </a:prstGeom>
        </p:spPr>
      </p:pic>
      <p:pic>
        <p:nvPicPr>
          <p:cNvPr id="182" name="Image 18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216400"/>
            <a:ext cx="381000" cy="101600"/>
          </a:xfrm>
          <a:prstGeom prst="rect">
            <a:avLst/>
          </a:prstGeom>
        </p:spPr>
      </p:pic>
      <p:pic>
        <p:nvPicPr>
          <p:cNvPr id="183" name="Image 18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25700" y="5435600"/>
            <a:ext cx="381000" cy="889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80999" y="2819400"/>
            <a:ext cx="0" cy="1219199"/>
          </a:xfrm>
          <a:custGeom>
            <a:avLst/>
            <a:gdLst/>
            <a:ahLst/>
            <a:cxnLst/>
            <a:rect l="0" t="0" r="0" b="0"/>
            <a:pathLst>
              <a:path h="1219199">
                <a:moveTo>
                  <a:pt x="0" y="1219199"/>
                </a:moveTo>
                <a:lnTo>
                  <a:pt x="1600200" y="1219199"/>
                </a:lnTo>
                <a:lnTo>
                  <a:pt x="1600200" y="0"/>
                </a:lnTo>
                <a:lnTo>
                  <a:pt x="0" y="0"/>
                </a:lnTo>
                <a:lnTo>
                  <a:pt x="0" y="12191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819399" y="1295400"/>
            <a:ext cx="0" cy="609599"/>
          </a:xfrm>
          <a:custGeom>
            <a:avLst/>
            <a:gdLst/>
            <a:ahLst/>
            <a:cxnLst/>
            <a:rect l="0" t="0" r="0" b="0"/>
            <a:pathLst>
              <a:path h="609599">
                <a:moveTo>
                  <a:pt x="0" y="609599"/>
                </a:moveTo>
                <a:lnTo>
                  <a:pt x="1600200" y="609599"/>
                </a:lnTo>
                <a:lnTo>
                  <a:pt x="1600200" y="0"/>
                </a:lnTo>
                <a:lnTo>
                  <a:pt x="0" y="0"/>
                </a:lnTo>
                <a:lnTo>
                  <a:pt x="0" y="6095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952999" y="1520825"/>
            <a:ext cx="0" cy="307975"/>
          </a:xfrm>
          <a:custGeom>
            <a:avLst/>
            <a:gdLst/>
            <a:ahLst/>
            <a:cxnLst/>
            <a:rect l="0" t="0" r="0" b="0"/>
            <a:pathLst>
              <a:path h="307975">
                <a:moveTo>
                  <a:pt x="0" y="307975"/>
                </a:moveTo>
                <a:lnTo>
                  <a:pt x="3276600" y="307975"/>
                </a:lnTo>
                <a:lnTo>
                  <a:pt x="3276600" y="0"/>
                </a:lnTo>
                <a:lnTo>
                  <a:pt x="0" y="0"/>
                </a:lnTo>
                <a:lnTo>
                  <a:pt x="0" y="307975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952999" y="5267325"/>
            <a:ext cx="0" cy="1169987"/>
          </a:xfrm>
          <a:custGeom>
            <a:avLst/>
            <a:gdLst/>
            <a:ahLst/>
            <a:cxnLst/>
            <a:rect l="0" t="0" r="0" b="0"/>
            <a:pathLst>
              <a:path h="1169987">
                <a:moveTo>
                  <a:pt x="0" y="1169987"/>
                </a:moveTo>
                <a:lnTo>
                  <a:pt x="3276600" y="1169987"/>
                </a:lnTo>
                <a:lnTo>
                  <a:pt x="3276600" y="0"/>
                </a:lnTo>
                <a:lnTo>
                  <a:pt x="0" y="0"/>
                </a:lnTo>
                <a:lnTo>
                  <a:pt x="0" y="1169987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952999" y="2386012"/>
            <a:ext cx="0" cy="738187"/>
          </a:xfrm>
          <a:custGeom>
            <a:avLst/>
            <a:gdLst/>
            <a:ahLst/>
            <a:cxnLst/>
            <a:rect l="0" t="0" r="0" b="0"/>
            <a:pathLst>
              <a:path h="738187">
                <a:moveTo>
                  <a:pt x="0" y="738187"/>
                </a:moveTo>
                <a:lnTo>
                  <a:pt x="3276600" y="738187"/>
                </a:lnTo>
                <a:lnTo>
                  <a:pt x="3276600" y="0"/>
                </a:lnTo>
                <a:lnTo>
                  <a:pt x="0" y="0"/>
                </a:lnTo>
                <a:lnTo>
                  <a:pt x="0" y="738187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Freeform 3"/>
          <p:cNvSpPr/>
          <p:nvPr/>
        </p:nvSpPr>
        <p:spPr>
          <a:xfrm>
            <a:off x="2819399" y="2438400"/>
            <a:ext cx="0" cy="609600"/>
          </a:xfrm>
          <a:custGeom>
            <a:avLst/>
            <a:gdLst/>
            <a:ahLst/>
            <a:cxnLst/>
            <a:rect l="0" t="0" r="0" b="0"/>
            <a:pathLst>
              <a:path h="609600">
                <a:moveTo>
                  <a:pt x="0" y="609600"/>
                </a:moveTo>
                <a:lnTo>
                  <a:pt x="1600200" y="609600"/>
                </a:lnTo>
                <a:lnTo>
                  <a:pt x="1600200" y="0"/>
                </a:lnTo>
                <a:lnTo>
                  <a:pt x="0" y="0"/>
                </a:lnTo>
                <a:lnTo>
                  <a:pt x="0" y="6096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Freeform 3"/>
          <p:cNvSpPr/>
          <p:nvPr/>
        </p:nvSpPr>
        <p:spPr>
          <a:xfrm>
            <a:off x="2819399" y="3962400"/>
            <a:ext cx="0" cy="609600"/>
          </a:xfrm>
          <a:custGeom>
            <a:avLst/>
            <a:gdLst/>
            <a:ahLst/>
            <a:cxnLst/>
            <a:rect l="0" t="0" r="0" b="0"/>
            <a:pathLst>
              <a:path h="609600">
                <a:moveTo>
                  <a:pt x="0" y="609600"/>
                </a:moveTo>
                <a:lnTo>
                  <a:pt x="1600200" y="609600"/>
                </a:lnTo>
                <a:lnTo>
                  <a:pt x="1600200" y="0"/>
                </a:lnTo>
                <a:lnTo>
                  <a:pt x="0" y="0"/>
                </a:lnTo>
                <a:lnTo>
                  <a:pt x="0" y="6096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Freeform 3"/>
          <p:cNvSpPr/>
          <p:nvPr/>
        </p:nvSpPr>
        <p:spPr>
          <a:xfrm>
            <a:off x="2819399" y="5181600"/>
            <a:ext cx="0" cy="609599"/>
          </a:xfrm>
          <a:custGeom>
            <a:avLst/>
            <a:gdLst/>
            <a:ahLst/>
            <a:cxnLst/>
            <a:rect l="0" t="0" r="0" b="0"/>
            <a:pathLst>
              <a:path h="609599">
                <a:moveTo>
                  <a:pt x="0" y="609599"/>
                </a:moveTo>
                <a:lnTo>
                  <a:pt x="1600200" y="609599"/>
                </a:lnTo>
                <a:lnTo>
                  <a:pt x="1600200" y="0"/>
                </a:lnTo>
                <a:lnTo>
                  <a:pt x="0" y="0"/>
                </a:lnTo>
                <a:lnTo>
                  <a:pt x="0" y="6095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Freeform 3"/>
          <p:cNvSpPr/>
          <p:nvPr/>
        </p:nvSpPr>
        <p:spPr>
          <a:xfrm>
            <a:off x="4952999" y="3706812"/>
            <a:ext cx="0" cy="1169987"/>
          </a:xfrm>
          <a:custGeom>
            <a:avLst/>
            <a:gdLst/>
            <a:ahLst/>
            <a:cxnLst/>
            <a:rect l="0" t="0" r="0" b="0"/>
            <a:pathLst>
              <a:path h="1169987">
                <a:moveTo>
                  <a:pt x="0" y="1169987"/>
                </a:moveTo>
                <a:lnTo>
                  <a:pt x="3276600" y="1169987"/>
                </a:lnTo>
                <a:lnTo>
                  <a:pt x="3276600" y="0"/>
                </a:lnTo>
                <a:lnTo>
                  <a:pt x="0" y="0"/>
                </a:lnTo>
                <a:lnTo>
                  <a:pt x="0" y="1169987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Freeform 3"/>
          <p:cNvSpPr/>
          <p:nvPr/>
        </p:nvSpPr>
        <p:spPr>
          <a:xfrm>
            <a:off x="1981200" y="3429000"/>
            <a:ext cx="457199" cy="0"/>
          </a:xfrm>
          <a:custGeom>
            <a:avLst/>
            <a:gdLst/>
            <a:ahLst/>
            <a:cxnLst/>
            <a:rect l="0" t="0" r="0" b="0"/>
            <a:pathLst>
              <a:path w="457199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Freeform 3"/>
          <p:cNvSpPr/>
          <p:nvPr/>
        </p:nvSpPr>
        <p:spPr>
          <a:xfrm>
            <a:off x="2438399" y="1600200"/>
            <a:ext cx="0" cy="3886200"/>
          </a:xfrm>
          <a:custGeom>
            <a:avLst/>
            <a:gdLst/>
            <a:ahLst/>
            <a:cxnLst/>
            <a:rect l="0" t="0" r="0" b="0"/>
            <a:pathLst>
              <a:path h="3886200">
                <a:moveTo>
                  <a:pt x="0" y="0"/>
                </a:moveTo>
                <a:lnTo>
                  <a:pt x="0" y="38862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Freeform 3"/>
          <p:cNvSpPr/>
          <p:nvPr/>
        </p:nvSpPr>
        <p:spPr>
          <a:xfrm>
            <a:off x="4419600" y="1676400"/>
            <a:ext cx="533399" cy="0"/>
          </a:xfrm>
          <a:custGeom>
            <a:avLst/>
            <a:gdLst/>
            <a:ahLst/>
            <a:cxnLst/>
            <a:rect l="0" t="0" r="0" b="0"/>
            <a:pathLst>
              <a:path w="533399">
                <a:moveTo>
                  <a:pt x="0" y="0"/>
                </a:moveTo>
                <a:lnTo>
                  <a:pt x="533399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Freeform 3"/>
          <p:cNvSpPr/>
          <p:nvPr/>
        </p:nvSpPr>
        <p:spPr>
          <a:xfrm>
            <a:off x="4419600" y="2743200"/>
            <a:ext cx="533399" cy="0"/>
          </a:xfrm>
          <a:custGeom>
            <a:avLst/>
            <a:gdLst/>
            <a:ahLst/>
            <a:cxnLst/>
            <a:rect l="0" t="0" r="0" b="0"/>
            <a:pathLst>
              <a:path w="533399">
                <a:moveTo>
                  <a:pt x="0" y="0"/>
                </a:moveTo>
                <a:lnTo>
                  <a:pt x="533399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Freeform 3"/>
          <p:cNvSpPr/>
          <p:nvPr/>
        </p:nvSpPr>
        <p:spPr>
          <a:xfrm>
            <a:off x="4419600" y="4267200"/>
            <a:ext cx="533399" cy="0"/>
          </a:xfrm>
          <a:custGeom>
            <a:avLst/>
            <a:gdLst/>
            <a:ahLst/>
            <a:cxnLst/>
            <a:rect l="0" t="0" r="0" b="0"/>
            <a:pathLst>
              <a:path w="533399">
                <a:moveTo>
                  <a:pt x="0" y="0"/>
                </a:moveTo>
                <a:lnTo>
                  <a:pt x="533399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Freeform 3"/>
          <p:cNvSpPr/>
          <p:nvPr/>
        </p:nvSpPr>
        <p:spPr>
          <a:xfrm>
            <a:off x="4419600" y="5486400"/>
            <a:ext cx="533399" cy="0"/>
          </a:xfrm>
          <a:custGeom>
            <a:avLst/>
            <a:gdLst/>
            <a:ahLst/>
            <a:cxnLst/>
            <a:rect l="0" t="0" r="0" b="0"/>
            <a:pathLst>
              <a:path w="533399">
                <a:moveTo>
                  <a:pt x="0" y="0"/>
                </a:moveTo>
                <a:lnTo>
                  <a:pt x="533399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TextBox 1"/>
          <p:cNvSpPr txBox="1"/>
          <p:nvPr/>
        </p:nvSpPr>
        <p:spPr>
          <a:xfrm>
            <a:off x="472440" y="450892"/>
            <a:ext cx="5212966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E. Penanganan Obat Kembalian</a:t>
            </a:r>
          </a:p>
        </p:txBody>
      </p:sp>
      <p:sp>
        <p:nvSpPr>
          <p:cNvPr id="189" name="TextBox 2"/>
          <p:cNvSpPr txBox="1"/>
          <p:nvPr/>
        </p:nvSpPr>
        <p:spPr>
          <a:xfrm>
            <a:off x="2965450" y="1531895"/>
            <a:ext cx="1481175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Pengembalian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45329" y="1617353"/>
            <a:ext cx="269599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Oleh Apoteker penanggung jawab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45329" y="2482731"/>
            <a:ext cx="231634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Surat pengembalian barang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45329" y="2696091"/>
            <a:ext cx="256480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Fotocopy faktur penjualan atau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27934" y="2671521"/>
            <a:ext cx="130805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Penerimaan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23637" y="2909451"/>
            <a:ext cx="155010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penyerahan barang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8205" y="3083001"/>
            <a:ext cx="137217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Penanganan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3602" y="3357321"/>
            <a:ext cx="525785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6597" y="3631687"/>
            <a:ext cx="112851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kembalian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45329" y="3803785"/>
            <a:ext cx="593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93156" y="3803785"/>
            <a:ext cx="183062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Kesesuaian nama obat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45329" y="4017145"/>
            <a:ext cx="593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93156" y="4017145"/>
            <a:ext cx="218008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Bentuk &amp; kekuatan sediaan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46806" y="4195775"/>
            <a:ext cx="101316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Verifikasi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45329" y="4230505"/>
            <a:ext cx="593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93156" y="4230505"/>
            <a:ext cx="1832233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Besar &amp; jenis kemasan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45329" y="4444119"/>
            <a:ext cx="593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93156" y="4444119"/>
            <a:ext cx="57708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Jumlah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45329" y="4657479"/>
            <a:ext cx="593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93156" y="4657479"/>
            <a:ext cx="162223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batch &amp; exp date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45329" y="5364615"/>
            <a:ext cx="2824491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Dalam area karantina disimpan aman,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945638" y="5415356"/>
            <a:ext cx="150041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Penyimpanan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45329" y="5577975"/>
            <a:ext cx="2832507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terkunci dan diberi identitas yang jelas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45329" y="5791335"/>
            <a:ext cx="2797241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dalam gudang obat kembalian namun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45329" y="5966181"/>
            <a:ext cx="3088987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terpisah dari produk lain  sesuai dengan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45329" y="6218360"/>
            <a:ext cx="575479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butir B4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 18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185" name="Image 18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186" name="Image 18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187" name="Image 18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188" name="Image 18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189" name="Image 18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2667000"/>
            <a:ext cx="1600200" cy="1219200"/>
          </a:xfrm>
          <a:prstGeom prst="rect">
            <a:avLst/>
          </a:prstGeom>
        </p:spPr>
      </p:pic>
      <p:pic>
        <p:nvPicPr>
          <p:cNvPr id="190" name="Image 19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11500" y="2476500"/>
            <a:ext cx="5636964" cy="1485900"/>
          </a:xfrm>
          <a:prstGeom prst="rect">
            <a:avLst/>
          </a:prstGeom>
        </p:spPr>
      </p:pic>
      <p:pic>
        <p:nvPicPr>
          <p:cNvPr id="191" name="Image 19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600" y="3149600"/>
            <a:ext cx="609600" cy="1016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914400" y="2667000"/>
            <a:ext cx="0" cy="1219200"/>
          </a:xfrm>
          <a:custGeom>
            <a:avLst/>
            <a:gdLst/>
            <a:ahLst/>
            <a:cxnLst/>
            <a:rect l="0" t="0" r="0" b="0"/>
            <a:pathLst>
              <a:path h="1219200">
                <a:moveTo>
                  <a:pt x="0" y="1219200"/>
                </a:moveTo>
                <a:lnTo>
                  <a:pt x="1600200" y="1219200"/>
                </a:lnTo>
                <a:lnTo>
                  <a:pt x="1600200" y="0"/>
                </a:lnTo>
                <a:lnTo>
                  <a:pt x="0" y="0"/>
                </a:lnTo>
                <a:lnTo>
                  <a:pt x="0" y="12192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02920" y="527337"/>
            <a:ext cx="6860981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F. Penarikan Kembali Obat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3440303" y="2595575"/>
            <a:ext cx="518097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Tata cara penarikan kembali obat (recall) mengacu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44875" y="2869895"/>
            <a:ext cx="433452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kepada peraturan Kepala Badan POM No: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8486" y="2891570"/>
            <a:ext cx="122629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Penarikan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44875" y="3144215"/>
            <a:ext cx="518513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HK.04.1.33.12.11.09938 tanggal 2 Desember 2011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6754" y="3196370"/>
            <a:ext cx="156613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kembali obat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44875" y="3418708"/>
            <a:ext cx="531363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tentang Kriteria dan Tata Cara Penarikan Obat yang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8293" y="3501215"/>
            <a:ext cx="83837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(recall)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44875" y="3693236"/>
            <a:ext cx="490954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Tidak Memenuhi Standar dan/atau Persyaratan.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27744"/>
            <a:ext cx="8534400" cy="6197600"/>
          </a:xfrm>
          <a:prstGeom prst="rect">
            <a:avLst/>
          </a:prstGeom>
        </p:spPr>
      </p:pic>
      <p:pic>
        <p:nvPicPr>
          <p:cNvPr id="67" name="Image 6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76200"/>
            <a:ext cx="8229600" cy="1143000"/>
          </a:xfrm>
          <a:prstGeom prst="rect">
            <a:avLst/>
          </a:prstGeom>
        </p:spPr>
      </p:pic>
      <p:pic>
        <p:nvPicPr>
          <p:cNvPr id="72" name="Image 7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5100" y="4648200"/>
            <a:ext cx="4343400" cy="381000"/>
          </a:xfrm>
          <a:prstGeom prst="rect">
            <a:avLst/>
          </a:prstGeom>
        </p:spPr>
      </p:pic>
      <p:pic>
        <p:nvPicPr>
          <p:cNvPr id="73" name="Image 7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600200"/>
            <a:ext cx="3657600" cy="457200"/>
          </a:xfrm>
          <a:prstGeom prst="rect">
            <a:avLst/>
          </a:prstGeom>
        </p:spPr>
      </p:pic>
      <p:pic>
        <p:nvPicPr>
          <p:cNvPr id="74" name="Image 7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2000" y="4343400"/>
            <a:ext cx="584200" cy="469900"/>
          </a:xfrm>
          <a:prstGeom prst="rect">
            <a:avLst/>
          </a:prstGeom>
        </p:spPr>
      </p:pic>
      <p:pic>
        <p:nvPicPr>
          <p:cNvPr id="75" name="Image 7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97300"/>
            <a:ext cx="330200" cy="558800"/>
          </a:xfrm>
          <a:prstGeom prst="rect">
            <a:avLst/>
          </a:prstGeom>
        </p:spPr>
      </p:pic>
      <p:pic>
        <p:nvPicPr>
          <p:cNvPr id="76" name="Image 7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41700" y="3797300"/>
            <a:ext cx="342900" cy="850900"/>
          </a:xfrm>
          <a:prstGeom prst="rect">
            <a:avLst/>
          </a:prstGeom>
        </p:spPr>
      </p:pic>
      <p:pic>
        <p:nvPicPr>
          <p:cNvPr id="77" name="Image 7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5181600"/>
            <a:ext cx="8382000" cy="1447800"/>
          </a:xfrm>
          <a:prstGeom prst="rect">
            <a:avLst/>
          </a:prstGeom>
        </p:spPr>
      </p:pic>
      <p:pic>
        <p:nvPicPr>
          <p:cNvPr id="78" name="Image 7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62100" y="2527300"/>
            <a:ext cx="1587500" cy="533400"/>
          </a:xfrm>
          <a:prstGeom prst="rect">
            <a:avLst/>
          </a:prstGeom>
        </p:spPr>
      </p:pic>
      <p:pic>
        <p:nvPicPr>
          <p:cNvPr id="79" name="Image 7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74800" y="3136900"/>
            <a:ext cx="1397000" cy="266700"/>
          </a:xfrm>
          <a:prstGeom prst="rect">
            <a:avLst/>
          </a:prstGeom>
        </p:spPr>
      </p:pic>
      <p:pic>
        <p:nvPicPr>
          <p:cNvPr id="80" name="Image 8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79600" y="3619500"/>
            <a:ext cx="1270000" cy="292100"/>
          </a:xfrm>
          <a:prstGeom prst="rect">
            <a:avLst/>
          </a:prstGeom>
        </p:spPr>
      </p:pic>
      <p:pic>
        <p:nvPicPr>
          <p:cNvPr id="81" name="Image 8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29400" y="2527300"/>
            <a:ext cx="685800" cy="558800"/>
          </a:xfrm>
          <a:prstGeom prst="rect">
            <a:avLst/>
          </a:prstGeom>
        </p:spPr>
      </p:pic>
      <p:pic>
        <p:nvPicPr>
          <p:cNvPr id="82" name="Image 8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45300" y="3289300"/>
            <a:ext cx="698500" cy="165100"/>
          </a:xfrm>
          <a:prstGeom prst="rect">
            <a:avLst/>
          </a:prstGeom>
        </p:spPr>
      </p:pic>
      <p:pic>
        <p:nvPicPr>
          <p:cNvPr id="83" name="Image 8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29400" y="3683000"/>
            <a:ext cx="381000" cy="4699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191000" y="3429000"/>
            <a:ext cx="1142999" cy="1524"/>
          </a:xfrm>
          <a:custGeom>
            <a:avLst/>
            <a:gdLst/>
            <a:ahLst/>
            <a:cxnLst/>
            <a:rect l="0" t="0" r="0" b="0"/>
            <a:pathLst>
              <a:path w="1142999" h="1524">
                <a:moveTo>
                  <a:pt x="0" y="0"/>
                </a:moveTo>
                <a:lnTo>
                  <a:pt x="1142999" y="1524"/>
                </a:lnTo>
              </a:path>
            </a:pathLst>
          </a:custGeom>
          <a:ln w="29765">
            <a:solidFill>
              <a:srgbClr val="FF8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267199" y="3200400"/>
            <a:ext cx="1066800" cy="1650"/>
          </a:xfrm>
          <a:custGeom>
            <a:avLst/>
            <a:gdLst/>
            <a:ahLst/>
            <a:cxnLst/>
            <a:rect l="0" t="0" r="0" b="0"/>
            <a:pathLst>
              <a:path w="1066800" h="1650">
                <a:moveTo>
                  <a:pt x="0" y="0"/>
                </a:moveTo>
                <a:lnTo>
                  <a:pt x="1066800" y="1650"/>
                </a:lnTo>
              </a:path>
            </a:pathLst>
          </a:custGeom>
          <a:ln w="29765">
            <a:solidFill>
              <a:srgbClr val="FF8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457200" y="5181600"/>
            <a:ext cx="0" cy="1447799"/>
          </a:xfrm>
          <a:custGeom>
            <a:avLst/>
            <a:gdLst/>
            <a:ahLst/>
            <a:cxnLst/>
            <a:rect l="0" t="0" r="0" b="0"/>
            <a:pathLst>
              <a:path h="1447799">
                <a:moveTo>
                  <a:pt x="0" y="1447799"/>
                </a:moveTo>
                <a:lnTo>
                  <a:pt x="8382000" y="1447799"/>
                </a:lnTo>
                <a:lnTo>
                  <a:pt x="8382000" y="0"/>
                </a:lnTo>
                <a:lnTo>
                  <a:pt x="0" y="0"/>
                </a:lnTo>
                <a:lnTo>
                  <a:pt x="0" y="1447799"/>
                </a:lnTo>
              </a:path>
            </a:pathLst>
          </a:custGeom>
          <a:ln w="44270">
            <a:solidFill>
              <a:srgbClr val="B05C0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"/>
          <p:cNvSpPr txBox="1"/>
          <p:nvPr/>
        </p:nvSpPr>
        <p:spPr>
          <a:xfrm>
            <a:off x="548640" y="193037"/>
            <a:ext cx="4850687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TREND PENYIMPANGAN</a:t>
            </a:r>
          </a:p>
        </p:txBody>
      </p:sp>
      <p:sp>
        <p:nvSpPr>
          <p:cNvPr id="22" name="TextBox 2"/>
          <p:cNvSpPr txBox="1"/>
          <p:nvPr/>
        </p:nvSpPr>
        <p:spPr>
          <a:xfrm>
            <a:off x="548640" y="680971"/>
            <a:ext cx="5517088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DARI HASIL WAS NAPZA (1)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8640" y="1643126"/>
            <a:ext cx="301903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PENYALAHGUNAAN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640" y="2450465"/>
            <a:ext cx="69249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Bisnis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07529" y="2450465"/>
            <a:ext cx="123110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Pendidikan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1040" y="3060065"/>
            <a:ext cx="96180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Regulasi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36129" y="3212465"/>
            <a:ext cx="115775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Calibri"/>
              </a:rPr>
              <a:t>Gaya </a:t>
            </a:r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hidup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87522" y="3244339"/>
            <a:ext cx="69679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SUPPLY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00014" y="3282387"/>
            <a:ext cx="77905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DEMAND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1040" y="3669665"/>
            <a:ext cx="89768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Peluang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1040" y="3944010"/>
            <a:ext cx="1269578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masyarakat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48264" y="4113947"/>
            <a:ext cx="192360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Imbas globalisasi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42076" y="4457954"/>
            <a:ext cx="39563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Calibri"/>
              </a:rPr>
              <a:t>KIE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3144" y="4703445"/>
            <a:ext cx="335989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Pengawasan distribusi NAPZA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8640" y="5140449"/>
            <a:ext cx="11621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Dampak</a:t>
            </a:r>
            <a:r>
              <a:rPr lang="en-US" altLang="zh-CN" sz="2000" dirty="0" smtClean="0">
                <a:solidFill>
                  <a:srgbClr val="000000"/>
                </a:solidFill>
                <a:latin typeface="Verdana"/>
              </a:rPr>
              <a:t> 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8640" y="5445198"/>
            <a:ext cx="669414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Penyimpangan dist obat yg seharusnya untuk medikasi 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7584" y="5749998"/>
            <a:ext cx="5256247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Psikotropika, dextro, karisoprodol, tramadol dll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8640" y="6054798"/>
            <a:ext cx="307936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Korban penyalahgunaan</a:t>
            </a:r>
          </a:p>
        </p:txBody>
      </p:sp>
    </p:spTree>
    <p:extLst>
      <p:ext uri="{BB962C8B-B14F-4D97-AF65-F5344CB8AC3E}">
        <p14:creationId xmlns:p14="http://schemas.microsoft.com/office/powerpoint/2010/main" val="115969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1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193" name="Image 19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194" name="Image 19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195" name="Image 19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196" name="Image 19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197" name="Image 19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000" y="1828800"/>
            <a:ext cx="2844800" cy="4876800"/>
          </a:xfrm>
          <a:prstGeom prst="rect">
            <a:avLst/>
          </a:prstGeom>
        </p:spPr>
      </p:pic>
      <p:pic>
        <p:nvPicPr>
          <p:cNvPr id="198" name="Image 19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1828800"/>
            <a:ext cx="2882900" cy="4876800"/>
          </a:xfrm>
          <a:prstGeom prst="rect">
            <a:avLst/>
          </a:prstGeom>
        </p:spPr>
      </p:pic>
      <p:pic>
        <p:nvPicPr>
          <p:cNvPr id="199" name="Image 19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11900" y="1790700"/>
            <a:ext cx="2667000" cy="4876800"/>
          </a:xfrm>
          <a:prstGeom prst="rect">
            <a:avLst/>
          </a:prstGeom>
        </p:spPr>
      </p:pic>
      <p:pic>
        <p:nvPicPr>
          <p:cNvPr id="200" name="Image 20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7000" y="1219200"/>
            <a:ext cx="2844800" cy="533400"/>
          </a:xfrm>
          <a:prstGeom prst="rect">
            <a:avLst/>
          </a:prstGeom>
        </p:spPr>
      </p:pic>
      <p:pic>
        <p:nvPicPr>
          <p:cNvPr id="201" name="Image 20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75000" y="1206500"/>
            <a:ext cx="2908300" cy="546100"/>
          </a:xfrm>
          <a:prstGeom prst="rect">
            <a:avLst/>
          </a:prstGeom>
        </p:spPr>
      </p:pic>
      <p:pic>
        <p:nvPicPr>
          <p:cNvPr id="202" name="Image 20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11900" y="1206500"/>
            <a:ext cx="2667000" cy="5461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39699" y="1828800"/>
            <a:ext cx="0" cy="4876800"/>
          </a:xfrm>
          <a:custGeom>
            <a:avLst/>
            <a:gdLst/>
            <a:ahLst/>
            <a:cxnLst/>
            <a:rect l="0" t="0" r="0" b="0"/>
            <a:pathLst>
              <a:path h="4876800">
                <a:moveTo>
                  <a:pt x="0" y="4876800"/>
                </a:moveTo>
                <a:lnTo>
                  <a:pt x="2832100" y="4876800"/>
                </a:lnTo>
                <a:lnTo>
                  <a:pt x="2832100" y="0"/>
                </a:lnTo>
                <a:lnTo>
                  <a:pt x="0" y="0"/>
                </a:lnTo>
                <a:lnTo>
                  <a:pt x="0" y="48768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3200400" y="1828800"/>
            <a:ext cx="0" cy="4876800"/>
          </a:xfrm>
          <a:custGeom>
            <a:avLst/>
            <a:gdLst/>
            <a:ahLst/>
            <a:cxnLst/>
            <a:rect l="0" t="0" r="0" b="0"/>
            <a:pathLst>
              <a:path h="4876800">
                <a:moveTo>
                  <a:pt x="0" y="4876800"/>
                </a:moveTo>
                <a:lnTo>
                  <a:pt x="2895599" y="4876800"/>
                </a:lnTo>
                <a:lnTo>
                  <a:pt x="2895599" y="0"/>
                </a:lnTo>
                <a:lnTo>
                  <a:pt x="0" y="0"/>
                </a:lnTo>
                <a:lnTo>
                  <a:pt x="0" y="48768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6324599" y="1790700"/>
            <a:ext cx="0" cy="4876800"/>
          </a:xfrm>
          <a:custGeom>
            <a:avLst/>
            <a:gdLst/>
            <a:ahLst/>
            <a:cxnLst/>
            <a:rect l="0" t="0" r="0" b="0"/>
            <a:pathLst>
              <a:path h="4876800">
                <a:moveTo>
                  <a:pt x="0" y="4876800"/>
                </a:moveTo>
                <a:lnTo>
                  <a:pt x="2666999" y="4876800"/>
                </a:lnTo>
                <a:lnTo>
                  <a:pt x="2666999" y="0"/>
                </a:lnTo>
                <a:lnTo>
                  <a:pt x="0" y="0"/>
                </a:lnTo>
                <a:lnTo>
                  <a:pt x="0" y="48768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139699" y="1219200"/>
            <a:ext cx="0" cy="546099"/>
          </a:xfrm>
          <a:custGeom>
            <a:avLst/>
            <a:gdLst/>
            <a:ahLst/>
            <a:cxnLst/>
            <a:rect l="0" t="0" r="0" b="0"/>
            <a:pathLst>
              <a:path h="546099">
                <a:moveTo>
                  <a:pt x="0" y="546099"/>
                </a:moveTo>
                <a:lnTo>
                  <a:pt x="2832100" y="546099"/>
                </a:lnTo>
                <a:lnTo>
                  <a:pt x="2832100" y="0"/>
                </a:lnTo>
                <a:lnTo>
                  <a:pt x="0" y="0"/>
                </a:lnTo>
                <a:lnTo>
                  <a:pt x="0" y="546099"/>
                </a:lnTo>
              </a:path>
            </a:pathLst>
          </a:custGeom>
          <a:ln w="19843">
            <a:solidFill>
              <a:srgbClr val="5B4D9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3175000" y="1206500"/>
            <a:ext cx="0" cy="546100"/>
          </a:xfrm>
          <a:custGeom>
            <a:avLst/>
            <a:gdLst/>
            <a:ahLst/>
            <a:cxnLst/>
            <a:rect l="0" t="0" r="0" b="0"/>
            <a:pathLst>
              <a:path h="546100">
                <a:moveTo>
                  <a:pt x="0" y="546100"/>
                </a:moveTo>
                <a:lnTo>
                  <a:pt x="2920999" y="546100"/>
                </a:lnTo>
                <a:lnTo>
                  <a:pt x="2920999" y="0"/>
                </a:lnTo>
                <a:lnTo>
                  <a:pt x="0" y="0"/>
                </a:lnTo>
                <a:lnTo>
                  <a:pt x="0" y="546100"/>
                </a:lnTo>
              </a:path>
            </a:pathLst>
          </a:custGeom>
          <a:ln w="19843">
            <a:solidFill>
              <a:srgbClr val="5B4D9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6324599" y="1206500"/>
            <a:ext cx="0" cy="546100"/>
          </a:xfrm>
          <a:custGeom>
            <a:avLst/>
            <a:gdLst/>
            <a:ahLst/>
            <a:cxnLst/>
            <a:rect l="0" t="0" r="0" b="0"/>
            <a:pathLst>
              <a:path h="546100">
                <a:moveTo>
                  <a:pt x="0" y="546100"/>
                </a:moveTo>
                <a:lnTo>
                  <a:pt x="2666999" y="546100"/>
                </a:lnTo>
                <a:lnTo>
                  <a:pt x="2666999" y="0"/>
                </a:lnTo>
                <a:lnTo>
                  <a:pt x="0" y="0"/>
                </a:lnTo>
                <a:lnTo>
                  <a:pt x="0" y="546100"/>
                </a:lnTo>
              </a:path>
            </a:pathLst>
          </a:custGeom>
          <a:ln w="19843">
            <a:solidFill>
              <a:srgbClr val="5B4D9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502920" y="527337"/>
            <a:ext cx="4841069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G. PEMUSNAHAN</a:t>
            </a:r>
          </a:p>
        </p:txBody>
      </p:sp>
      <p:sp>
        <p:nvSpPr>
          <p:cNvPr id="52" name="TextBox 2"/>
          <p:cNvSpPr txBox="1"/>
          <p:nvPr/>
        </p:nvSpPr>
        <p:spPr>
          <a:xfrm>
            <a:off x="951280" y="1301378"/>
            <a:ext cx="11507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PRODUK YG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05682" y="1401013"/>
            <a:ext cx="167565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DOKUMENTASI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21678" y="1401013"/>
            <a:ext cx="169277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PELAKSANAAN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6500" y="1545218"/>
            <a:ext cx="142346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DIMUSNAHKAN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038" y="1913178"/>
            <a:ext cx="255679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Prekursor Farmasi yang ditolak /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17310" y="1900825"/>
            <a:ext cx="196848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Dilakukan oleh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92475" y="1953269"/>
            <a:ext cx="258404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Daftar inventaris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9943" y="2096220"/>
            <a:ext cx="151163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rusak / kadaluwarsa;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1038" y="2279319"/>
            <a:ext cx="228428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 Sampel pertinggal Prekursor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74510" y="2206006"/>
            <a:ext cx="154048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APJ Produksi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49675" y="2319248"/>
            <a:ext cx="135293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produk yg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9943" y="2462199"/>
            <a:ext cx="200696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 yang kadaluwarsa;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17310" y="2510806"/>
            <a:ext cx="152605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 Disaksikan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1038" y="2645079"/>
            <a:ext cx="100187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c. Sisa granul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49675" y="2685008"/>
            <a:ext cx="183383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dimusnahkan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943" y="2827959"/>
            <a:ext cx="233557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pencetakan/pengisian dari table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74510" y="2815606"/>
            <a:ext cx="1554913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petugas Balai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9943" y="3010839"/>
            <a:ext cx="35907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dies;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92475" y="3050768"/>
            <a:ext cx="201882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 Berita Acara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1038" y="3193719"/>
            <a:ext cx="96019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 Debu hasil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74510" y="3120406"/>
            <a:ext cx="1966885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Besar/Balai POM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9943" y="3376599"/>
            <a:ext cx="230031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pencetakan/pengisian/deduster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17310" y="3425206"/>
            <a:ext cx="203581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c. Memperhatikan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49675" y="3416563"/>
            <a:ext cx="181620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Pemusnahan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59943" y="3559514"/>
            <a:ext cx="197169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mesin cetak/metal detector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9943" y="3742613"/>
            <a:ext cx="238046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khusus untuk mesin cetak/filling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74510" y="3730260"/>
            <a:ext cx="141224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pencegahan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59943" y="3925493"/>
            <a:ext cx="76944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dedicated;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31038" y="4108373"/>
            <a:ext cx="188352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e. Sisa sampel pengujian;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874510" y="4035060"/>
            <a:ext cx="128400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Diversi dan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31038" y="4291253"/>
            <a:ext cx="219290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f. Sisa sampel hasil pengujian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74510" y="4339860"/>
            <a:ext cx="145392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Pencemaran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59943" y="4474133"/>
            <a:ext cx="226504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pengawasan selama proses (in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43" y="4657013"/>
            <a:ext cx="120545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process control)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74510" y="4644660"/>
            <a:ext cx="124232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lingkungan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31038" y="4839893"/>
            <a:ext cx="23035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g. Obat mengandung prekursor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59943" y="5022935"/>
            <a:ext cx="230832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 berupa obat kembalian/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59943" y="5206034"/>
            <a:ext cx="220252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 hasil penarikan / ditolak /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59943" y="5388914"/>
            <a:ext cx="134171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 kadaluwarsa;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31038" y="5571744"/>
            <a:ext cx="231153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h. Obat mengandung Prekursor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9943" y="5754624"/>
            <a:ext cx="209672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 yang dibatalkan izin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59943" y="5937504"/>
            <a:ext cx="63959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edarnya;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31038" y="6120384"/>
            <a:ext cx="225863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i. Hasil trial yang tidak terpakai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 2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204" name="Image 20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205" name="Image 2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206" name="Image 20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207" name="Image 20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208" name="Image 20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1295400"/>
            <a:ext cx="3784600" cy="762000"/>
          </a:xfrm>
          <a:prstGeom prst="rect">
            <a:avLst/>
          </a:prstGeom>
        </p:spPr>
      </p:pic>
      <p:pic>
        <p:nvPicPr>
          <p:cNvPr id="209" name="Image 20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1200" y="2895600"/>
            <a:ext cx="3759200" cy="673100"/>
          </a:xfrm>
          <a:prstGeom prst="rect">
            <a:avLst/>
          </a:prstGeom>
        </p:spPr>
      </p:pic>
      <p:pic>
        <p:nvPicPr>
          <p:cNvPr id="210" name="Image 2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1200" y="4483100"/>
            <a:ext cx="3759200" cy="673100"/>
          </a:xfrm>
          <a:prstGeom prst="rect">
            <a:avLst/>
          </a:prstGeom>
        </p:spPr>
      </p:pic>
      <p:pic>
        <p:nvPicPr>
          <p:cNvPr id="211" name="Image 2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45000" y="1295400"/>
            <a:ext cx="2590800" cy="762000"/>
          </a:xfrm>
          <a:prstGeom prst="rect">
            <a:avLst/>
          </a:prstGeom>
        </p:spPr>
      </p:pic>
      <p:pic>
        <p:nvPicPr>
          <p:cNvPr id="212" name="Image 2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83100" y="2895600"/>
            <a:ext cx="2552700" cy="673100"/>
          </a:xfrm>
          <a:prstGeom prst="rect">
            <a:avLst/>
          </a:prstGeom>
        </p:spPr>
      </p:pic>
      <p:pic>
        <p:nvPicPr>
          <p:cNvPr id="213" name="Image 2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83100" y="4533900"/>
            <a:ext cx="2552700" cy="685800"/>
          </a:xfrm>
          <a:prstGeom prst="rect">
            <a:avLst/>
          </a:prstGeom>
        </p:spPr>
      </p:pic>
      <p:pic>
        <p:nvPicPr>
          <p:cNvPr id="214" name="Image 2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1200" y="5245100"/>
            <a:ext cx="3759200" cy="673100"/>
          </a:xfrm>
          <a:prstGeom prst="rect">
            <a:avLst/>
          </a:prstGeom>
        </p:spPr>
      </p:pic>
      <p:pic>
        <p:nvPicPr>
          <p:cNvPr id="215" name="Image 2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57700" y="5295900"/>
            <a:ext cx="2578100" cy="673100"/>
          </a:xfrm>
          <a:prstGeom prst="rect">
            <a:avLst/>
          </a:prstGeom>
        </p:spPr>
      </p:pic>
      <p:pic>
        <p:nvPicPr>
          <p:cNvPr id="216" name="Image 2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75500" y="1295400"/>
            <a:ext cx="1676400" cy="762000"/>
          </a:xfrm>
          <a:prstGeom prst="rect">
            <a:avLst/>
          </a:prstGeom>
        </p:spPr>
      </p:pic>
      <p:pic>
        <p:nvPicPr>
          <p:cNvPr id="217" name="Image 2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50100" y="4533900"/>
            <a:ext cx="1689100" cy="2159000"/>
          </a:xfrm>
          <a:prstGeom prst="rect">
            <a:avLst/>
          </a:prstGeom>
        </p:spPr>
      </p:pic>
      <p:pic>
        <p:nvPicPr>
          <p:cNvPr id="218" name="Image 2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1200" y="2133600"/>
            <a:ext cx="3771900" cy="673100"/>
          </a:xfrm>
          <a:prstGeom prst="rect">
            <a:avLst/>
          </a:prstGeom>
        </p:spPr>
      </p:pic>
      <p:pic>
        <p:nvPicPr>
          <p:cNvPr id="219" name="Image 21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495800" y="2133600"/>
            <a:ext cx="2552700" cy="673100"/>
          </a:xfrm>
          <a:prstGeom prst="rect">
            <a:avLst/>
          </a:prstGeom>
        </p:spPr>
      </p:pic>
      <p:pic>
        <p:nvPicPr>
          <p:cNvPr id="220" name="Image 22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188200" y="2197100"/>
            <a:ext cx="1676400" cy="2133600"/>
          </a:xfrm>
          <a:prstGeom prst="rect">
            <a:avLst/>
          </a:prstGeom>
        </p:spPr>
      </p:pic>
      <p:pic>
        <p:nvPicPr>
          <p:cNvPr id="221" name="Image 22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11200" y="6007100"/>
            <a:ext cx="3759200" cy="685800"/>
          </a:xfrm>
          <a:prstGeom prst="rect">
            <a:avLst/>
          </a:prstGeom>
        </p:spPr>
      </p:pic>
      <p:pic>
        <p:nvPicPr>
          <p:cNvPr id="222" name="Image 2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57700" y="6057900"/>
            <a:ext cx="2578100" cy="673100"/>
          </a:xfrm>
          <a:prstGeom prst="rect">
            <a:avLst/>
          </a:prstGeom>
        </p:spPr>
      </p:pic>
      <p:pic>
        <p:nvPicPr>
          <p:cNvPr id="223" name="Image 22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85800" y="3657600"/>
            <a:ext cx="3759200" cy="673100"/>
          </a:xfrm>
          <a:prstGeom prst="rect">
            <a:avLst/>
          </a:prstGeom>
        </p:spPr>
      </p:pic>
      <p:pic>
        <p:nvPicPr>
          <p:cNvPr id="224" name="Image 2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57700" y="3657600"/>
            <a:ext cx="2552700" cy="6731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685800" y="1295400"/>
            <a:ext cx="0" cy="766825"/>
          </a:xfrm>
          <a:custGeom>
            <a:avLst/>
            <a:gdLst/>
            <a:ahLst/>
            <a:cxnLst/>
            <a:rect l="0" t="0" r="0" b="0"/>
            <a:pathLst>
              <a:path h="766825">
                <a:moveTo>
                  <a:pt x="0" y="0"/>
                </a:moveTo>
                <a:lnTo>
                  <a:pt x="3378835" y="0"/>
                </a:lnTo>
                <a:lnTo>
                  <a:pt x="3378835" y="287527"/>
                </a:lnTo>
                <a:lnTo>
                  <a:pt x="3597655" y="287527"/>
                </a:lnTo>
                <a:lnTo>
                  <a:pt x="3597655" y="191643"/>
                </a:lnTo>
                <a:lnTo>
                  <a:pt x="3789425" y="383413"/>
                </a:lnTo>
                <a:lnTo>
                  <a:pt x="3597655" y="575056"/>
                </a:lnTo>
                <a:lnTo>
                  <a:pt x="3597655" y="479170"/>
                </a:lnTo>
                <a:lnTo>
                  <a:pt x="3378835" y="479170"/>
                </a:lnTo>
                <a:lnTo>
                  <a:pt x="3378835" y="766825"/>
                </a:lnTo>
                <a:lnTo>
                  <a:pt x="0" y="766825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Freeform 3"/>
          <p:cNvSpPr/>
          <p:nvPr/>
        </p:nvSpPr>
        <p:spPr>
          <a:xfrm>
            <a:off x="712787" y="2895600"/>
            <a:ext cx="0" cy="674750"/>
          </a:xfrm>
          <a:custGeom>
            <a:avLst/>
            <a:gdLst/>
            <a:ahLst/>
            <a:cxnLst/>
            <a:rect l="0" t="0" r="0" b="0"/>
            <a:pathLst>
              <a:path h="674750">
                <a:moveTo>
                  <a:pt x="0" y="0"/>
                </a:moveTo>
                <a:lnTo>
                  <a:pt x="3353244" y="0"/>
                </a:lnTo>
                <a:lnTo>
                  <a:pt x="3353244" y="252984"/>
                </a:lnTo>
                <a:lnTo>
                  <a:pt x="3592131" y="252984"/>
                </a:lnTo>
                <a:lnTo>
                  <a:pt x="3592131" y="168656"/>
                </a:lnTo>
                <a:lnTo>
                  <a:pt x="3760787" y="337312"/>
                </a:lnTo>
                <a:lnTo>
                  <a:pt x="3592131" y="505967"/>
                </a:lnTo>
                <a:lnTo>
                  <a:pt x="3592131" y="421639"/>
                </a:lnTo>
                <a:lnTo>
                  <a:pt x="3353244" y="421639"/>
                </a:lnTo>
                <a:lnTo>
                  <a:pt x="3353244" y="674750"/>
                </a:lnTo>
                <a:lnTo>
                  <a:pt x="0" y="674750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Freeform 3"/>
          <p:cNvSpPr/>
          <p:nvPr/>
        </p:nvSpPr>
        <p:spPr>
          <a:xfrm>
            <a:off x="723899" y="4492625"/>
            <a:ext cx="0" cy="674750"/>
          </a:xfrm>
          <a:custGeom>
            <a:avLst/>
            <a:gdLst/>
            <a:ahLst/>
            <a:cxnLst/>
            <a:rect l="0" t="0" r="0" b="0"/>
            <a:pathLst>
              <a:path h="674750">
                <a:moveTo>
                  <a:pt x="0" y="0"/>
                </a:moveTo>
                <a:lnTo>
                  <a:pt x="3344798" y="0"/>
                </a:lnTo>
                <a:lnTo>
                  <a:pt x="3344798" y="252983"/>
                </a:lnTo>
                <a:lnTo>
                  <a:pt x="3582542" y="252983"/>
                </a:lnTo>
                <a:lnTo>
                  <a:pt x="3582542" y="168656"/>
                </a:lnTo>
                <a:lnTo>
                  <a:pt x="3751325" y="337312"/>
                </a:lnTo>
                <a:lnTo>
                  <a:pt x="3582542" y="505968"/>
                </a:lnTo>
                <a:lnTo>
                  <a:pt x="3582542" y="421639"/>
                </a:lnTo>
                <a:lnTo>
                  <a:pt x="3344798" y="421639"/>
                </a:lnTo>
                <a:lnTo>
                  <a:pt x="3344798" y="674750"/>
                </a:lnTo>
                <a:lnTo>
                  <a:pt x="0" y="674750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Freeform 3"/>
          <p:cNvSpPr/>
          <p:nvPr/>
        </p:nvSpPr>
        <p:spPr>
          <a:xfrm>
            <a:off x="4448175" y="1295400"/>
            <a:ext cx="2496565" cy="766825"/>
          </a:xfrm>
          <a:custGeom>
            <a:avLst/>
            <a:gdLst/>
            <a:ahLst/>
            <a:cxnLst/>
            <a:rect l="0" t="0" r="0" b="0"/>
            <a:pathLst>
              <a:path w="2496565" h="766825">
                <a:moveTo>
                  <a:pt x="0" y="0"/>
                </a:moveTo>
                <a:lnTo>
                  <a:pt x="2592451" y="0"/>
                </a:lnTo>
                <a:lnTo>
                  <a:pt x="2592451" y="766825"/>
                </a:lnTo>
                <a:lnTo>
                  <a:pt x="0" y="766825"/>
                </a:lnTo>
                <a:lnTo>
                  <a:pt x="0" y="0"/>
                </a:lnTo>
                <a:lnTo>
                  <a:pt x="95885" y="670940"/>
                </a:lnTo>
                <a:lnTo>
                  <a:pt x="2496565" y="670940"/>
                </a:lnTo>
                <a:lnTo>
                  <a:pt x="2496565" y="95884"/>
                </a:lnTo>
                <a:lnTo>
                  <a:pt x="95885" y="95884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Freeform 3"/>
          <p:cNvSpPr/>
          <p:nvPr/>
        </p:nvSpPr>
        <p:spPr>
          <a:xfrm>
            <a:off x="4492624" y="2895600"/>
            <a:ext cx="2463546" cy="674750"/>
          </a:xfrm>
          <a:custGeom>
            <a:avLst/>
            <a:gdLst/>
            <a:ahLst/>
            <a:cxnLst/>
            <a:rect l="0" t="0" r="0" b="0"/>
            <a:pathLst>
              <a:path w="2463546" h="674750">
                <a:moveTo>
                  <a:pt x="0" y="0"/>
                </a:moveTo>
                <a:lnTo>
                  <a:pt x="2548001" y="0"/>
                </a:lnTo>
                <a:lnTo>
                  <a:pt x="2548001" y="674750"/>
                </a:lnTo>
                <a:lnTo>
                  <a:pt x="0" y="674750"/>
                </a:lnTo>
                <a:lnTo>
                  <a:pt x="0" y="0"/>
                </a:lnTo>
                <a:lnTo>
                  <a:pt x="84328" y="590296"/>
                </a:lnTo>
                <a:lnTo>
                  <a:pt x="2463546" y="590296"/>
                </a:lnTo>
                <a:lnTo>
                  <a:pt x="2463546" y="84327"/>
                </a:lnTo>
                <a:lnTo>
                  <a:pt x="84328" y="84327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Freeform 3"/>
          <p:cNvSpPr/>
          <p:nvPr/>
        </p:nvSpPr>
        <p:spPr>
          <a:xfrm>
            <a:off x="4492624" y="4545076"/>
            <a:ext cx="2463546" cy="674624"/>
          </a:xfrm>
          <a:custGeom>
            <a:avLst/>
            <a:gdLst/>
            <a:ahLst/>
            <a:cxnLst/>
            <a:rect l="0" t="0" r="0" b="0"/>
            <a:pathLst>
              <a:path w="2463546" h="674624">
                <a:moveTo>
                  <a:pt x="0" y="0"/>
                </a:moveTo>
                <a:lnTo>
                  <a:pt x="2548001" y="0"/>
                </a:lnTo>
                <a:lnTo>
                  <a:pt x="2548001" y="674624"/>
                </a:lnTo>
                <a:lnTo>
                  <a:pt x="0" y="674624"/>
                </a:lnTo>
                <a:lnTo>
                  <a:pt x="0" y="0"/>
                </a:lnTo>
                <a:lnTo>
                  <a:pt x="84328" y="590295"/>
                </a:lnTo>
                <a:lnTo>
                  <a:pt x="2463546" y="590295"/>
                </a:lnTo>
                <a:lnTo>
                  <a:pt x="2463546" y="84327"/>
                </a:lnTo>
                <a:lnTo>
                  <a:pt x="84328" y="84327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Freeform 3"/>
          <p:cNvSpPr/>
          <p:nvPr/>
        </p:nvSpPr>
        <p:spPr>
          <a:xfrm>
            <a:off x="712787" y="5254625"/>
            <a:ext cx="0" cy="674687"/>
          </a:xfrm>
          <a:custGeom>
            <a:avLst/>
            <a:gdLst/>
            <a:ahLst/>
            <a:cxnLst/>
            <a:rect l="0" t="0" r="0" b="0"/>
            <a:pathLst>
              <a:path h="674687">
                <a:moveTo>
                  <a:pt x="0" y="0"/>
                </a:moveTo>
                <a:lnTo>
                  <a:pt x="3353244" y="0"/>
                </a:lnTo>
                <a:lnTo>
                  <a:pt x="3353244" y="252984"/>
                </a:lnTo>
                <a:lnTo>
                  <a:pt x="3592131" y="252984"/>
                </a:lnTo>
                <a:lnTo>
                  <a:pt x="3592131" y="168655"/>
                </a:lnTo>
                <a:lnTo>
                  <a:pt x="3760787" y="337350"/>
                </a:lnTo>
                <a:lnTo>
                  <a:pt x="3592131" y="506018"/>
                </a:lnTo>
                <a:lnTo>
                  <a:pt x="3592131" y="421678"/>
                </a:lnTo>
                <a:lnTo>
                  <a:pt x="3353244" y="421678"/>
                </a:lnTo>
                <a:lnTo>
                  <a:pt x="3353244" y="674687"/>
                </a:lnTo>
                <a:lnTo>
                  <a:pt x="0" y="674687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Freeform 3"/>
          <p:cNvSpPr/>
          <p:nvPr/>
        </p:nvSpPr>
        <p:spPr>
          <a:xfrm>
            <a:off x="4459351" y="5297550"/>
            <a:ext cx="2496820" cy="674624"/>
          </a:xfrm>
          <a:custGeom>
            <a:avLst/>
            <a:gdLst/>
            <a:ahLst/>
            <a:cxnLst/>
            <a:rect l="0" t="0" r="0" b="0"/>
            <a:pathLst>
              <a:path w="2496820" h="674624">
                <a:moveTo>
                  <a:pt x="0" y="0"/>
                </a:moveTo>
                <a:lnTo>
                  <a:pt x="2581275" y="0"/>
                </a:lnTo>
                <a:lnTo>
                  <a:pt x="2581275" y="674624"/>
                </a:lnTo>
                <a:lnTo>
                  <a:pt x="0" y="674624"/>
                </a:lnTo>
                <a:lnTo>
                  <a:pt x="0" y="0"/>
                </a:lnTo>
                <a:lnTo>
                  <a:pt x="84327" y="590283"/>
                </a:lnTo>
                <a:lnTo>
                  <a:pt x="2496820" y="590283"/>
                </a:lnTo>
                <a:lnTo>
                  <a:pt x="2496820" y="84328"/>
                </a:lnTo>
                <a:lnTo>
                  <a:pt x="84327" y="84328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Freeform 3"/>
          <p:cNvSpPr/>
          <p:nvPr/>
        </p:nvSpPr>
        <p:spPr>
          <a:xfrm>
            <a:off x="7178675" y="1295400"/>
            <a:ext cx="0" cy="766825"/>
          </a:xfrm>
          <a:custGeom>
            <a:avLst/>
            <a:gdLst/>
            <a:ahLst/>
            <a:cxnLst/>
            <a:rect l="0" t="0" r="0" b="0"/>
            <a:pathLst>
              <a:path h="766825">
                <a:moveTo>
                  <a:pt x="0" y="0"/>
                </a:moveTo>
                <a:lnTo>
                  <a:pt x="1297812" y="0"/>
                </a:lnTo>
                <a:lnTo>
                  <a:pt x="1681098" y="383413"/>
                </a:lnTo>
                <a:lnTo>
                  <a:pt x="1297812" y="766825"/>
                </a:lnTo>
                <a:lnTo>
                  <a:pt x="0" y="766825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Freeform 3"/>
          <p:cNvSpPr/>
          <p:nvPr/>
        </p:nvSpPr>
        <p:spPr>
          <a:xfrm>
            <a:off x="7162799" y="4545076"/>
            <a:ext cx="0" cy="2147824"/>
          </a:xfrm>
          <a:custGeom>
            <a:avLst/>
            <a:gdLst/>
            <a:ahLst/>
            <a:cxnLst/>
            <a:rect l="0" t="0" r="0" b="0"/>
            <a:pathLst>
              <a:path h="2147824">
                <a:moveTo>
                  <a:pt x="0" y="0"/>
                </a:moveTo>
                <a:lnTo>
                  <a:pt x="840613" y="0"/>
                </a:lnTo>
                <a:lnTo>
                  <a:pt x="1681099" y="1073886"/>
                </a:lnTo>
                <a:lnTo>
                  <a:pt x="840613" y="2147824"/>
                </a:lnTo>
                <a:lnTo>
                  <a:pt x="0" y="2147824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Freeform 3"/>
          <p:cNvSpPr/>
          <p:nvPr/>
        </p:nvSpPr>
        <p:spPr>
          <a:xfrm>
            <a:off x="723899" y="2133600"/>
            <a:ext cx="0" cy="674623"/>
          </a:xfrm>
          <a:custGeom>
            <a:avLst/>
            <a:gdLst/>
            <a:ahLst/>
            <a:cxnLst/>
            <a:rect l="0" t="0" r="0" b="0"/>
            <a:pathLst>
              <a:path h="674623">
                <a:moveTo>
                  <a:pt x="0" y="0"/>
                </a:moveTo>
                <a:lnTo>
                  <a:pt x="3353308" y="0"/>
                </a:lnTo>
                <a:lnTo>
                  <a:pt x="3353308" y="252984"/>
                </a:lnTo>
                <a:lnTo>
                  <a:pt x="3592067" y="252984"/>
                </a:lnTo>
                <a:lnTo>
                  <a:pt x="3592067" y="168656"/>
                </a:lnTo>
                <a:lnTo>
                  <a:pt x="3760851" y="337311"/>
                </a:lnTo>
                <a:lnTo>
                  <a:pt x="3592067" y="505967"/>
                </a:lnTo>
                <a:lnTo>
                  <a:pt x="3592067" y="421639"/>
                </a:lnTo>
                <a:lnTo>
                  <a:pt x="3353308" y="421639"/>
                </a:lnTo>
                <a:lnTo>
                  <a:pt x="3353308" y="674623"/>
                </a:lnTo>
                <a:lnTo>
                  <a:pt x="0" y="674623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Freeform 3"/>
          <p:cNvSpPr/>
          <p:nvPr/>
        </p:nvSpPr>
        <p:spPr>
          <a:xfrm>
            <a:off x="4503800" y="2133600"/>
            <a:ext cx="2463546" cy="674623"/>
          </a:xfrm>
          <a:custGeom>
            <a:avLst/>
            <a:gdLst/>
            <a:ahLst/>
            <a:cxnLst/>
            <a:rect l="0" t="0" r="0" b="0"/>
            <a:pathLst>
              <a:path w="2463546" h="674623">
                <a:moveTo>
                  <a:pt x="0" y="0"/>
                </a:moveTo>
                <a:lnTo>
                  <a:pt x="2547874" y="0"/>
                </a:lnTo>
                <a:lnTo>
                  <a:pt x="2547874" y="674623"/>
                </a:lnTo>
                <a:lnTo>
                  <a:pt x="0" y="674623"/>
                </a:lnTo>
                <a:lnTo>
                  <a:pt x="0" y="0"/>
                </a:lnTo>
                <a:lnTo>
                  <a:pt x="84328" y="590295"/>
                </a:lnTo>
                <a:lnTo>
                  <a:pt x="2463546" y="590295"/>
                </a:lnTo>
                <a:lnTo>
                  <a:pt x="2463546" y="84327"/>
                </a:lnTo>
                <a:lnTo>
                  <a:pt x="84328" y="84327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Freeform 3"/>
          <p:cNvSpPr/>
          <p:nvPr/>
        </p:nvSpPr>
        <p:spPr>
          <a:xfrm>
            <a:off x="7189851" y="2206625"/>
            <a:ext cx="0" cy="2125599"/>
          </a:xfrm>
          <a:custGeom>
            <a:avLst/>
            <a:gdLst/>
            <a:ahLst/>
            <a:cxnLst/>
            <a:rect l="0" t="0" r="0" b="0"/>
            <a:pathLst>
              <a:path h="2125599">
                <a:moveTo>
                  <a:pt x="0" y="0"/>
                </a:moveTo>
                <a:lnTo>
                  <a:pt x="841375" y="0"/>
                </a:lnTo>
                <a:lnTo>
                  <a:pt x="1682750" y="1062863"/>
                </a:lnTo>
                <a:lnTo>
                  <a:pt x="841375" y="2125599"/>
                </a:lnTo>
                <a:lnTo>
                  <a:pt x="0" y="2125599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Freeform 3"/>
          <p:cNvSpPr/>
          <p:nvPr/>
        </p:nvSpPr>
        <p:spPr>
          <a:xfrm>
            <a:off x="712787" y="6018212"/>
            <a:ext cx="0" cy="674687"/>
          </a:xfrm>
          <a:custGeom>
            <a:avLst/>
            <a:gdLst/>
            <a:ahLst/>
            <a:cxnLst/>
            <a:rect l="0" t="0" r="0" b="0"/>
            <a:pathLst>
              <a:path h="674687">
                <a:moveTo>
                  <a:pt x="0" y="0"/>
                </a:moveTo>
                <a:lnTo>
                  <a:pt x="3353244" y="0"/>
                </a:lnTo>
                <a:lnTo>
                  <a:pt x="3353244" y="253009"/>
                </a:lnTo>
                <a:lnTo>
                  <a:pt x="3592131" y="253009"/>
                </a:lnTo>
                <a:lnTo>
                  <a:pt x="3592131" y="168668"/>
                </a:lnTo>
                <a:lnTo>
                  <a:pt x="3760787" y="337350"/>
                </a:lnTo>
                <a:lnTo>
                  <a:pt x="3592131" y="506018"/>
                </a:lnTo>
                <a:lnTo>
                  <a:pt x="3592131" y="421678"/>
                </a:lnTo>
                <a:lnTo>
                  <a:pt x="3353244" y="421678"/>
                </a:lnTo>
                <a:lnTo>
                  <a:pt x="3353244" y="674687"/>
                </a:lnTo>
                <a:lnTo>
                  <a:pt x="0" y="674687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Freeform 3"/>
          <p:cNvSpPr/>
          <p:nvPr/>
        </p:nvSpPr>
        <p:spPr>
          <a:xfrm>
            <a:off x="4459351" y="6059487"/>
            <a:ext cx="2496693" cy="676275"/>
          </a:xfrm>
          <a:custGeom>
            <a:avLst/>
            <a:gdLst/>
            <a:ahLst/>
            <a:cxnLst/>
            <a:rect l="0" t="0" r="0" b="0"/>
            <a:pathLst>
              <a:path w="2496693" h="676275">
                <a:moveTo>
                  <a:pt x="0" y="0"/>
                </a:moveTo>
                <a:lnTo>
                  <a:pt x="2581275" y="0"/>
                </a:lnTo>
                <a:lnTo>
                  <a:pt x="2581275" y="676275"/>
                </a:lnTo>
                <a:lnTo>
                  <a:pt x="0" y="676275"/>
                </a:lnTo>
                <a:lnTo>
                  <a:pt x="0" y="0"/>
                </a:lnTo>
                <a:lnTo>
                  <a:pt x="84454" y="591743"/>
                </a:lnTo>
                <a:lnTo>
                  <a:pt x="2496693" y="591743"/>
                </a:lnTo>
                <a:lnTo>
                  <a:pt x="2496693" y="84531"/>
                </a:lnTo>
                <a:lnTo>
                  <a:pt x="84454" y="84531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Freeform 3"/>
          <p:cNvSpPr/>
          <p:nvPr/>
        </p:nvSpPr>
        <p:spPr>
          <a:xfrm>
            <a:off x="685800" y="3657600"/>
            <a:ext cx="0" cy="674624"/>
          </a:xfrm>
          <a:custGeom>
            <a:avLst/>
            <a:gdLst/>
            <a:ahLst/>
            <a:cxnLst/>
            <a:rect l="0" t="0" r="0" b="0"/>
            <a:pathLst>
              <a:path h="674624">
                <a:moveTo>
                  <a:pt x="0" y="0"/>
                </a:moveTo>
                <a:lnTo>
                  <a:pt x="3354705" y="0"/>
                </a:lnTo>
                <a:lnTo>
                  <a:pt x="3354705" y="252984"/>
                </a:lnTo>
                <a:lnTo>
                  <a:pt x="3593718" y="252984"/>
                </a:lnTo>
                <a:lnTo>
                  <a:pt x="3593718" y="168655"/>
                </a:lnTo>
                <a:lnTo>
                  <a:pt x="3762375" y="337312"/>
                </a:lnTo>
                <a:lnTo>
                  <a:pt x="3593718" y="505968"/>
                </a:lnTo>
                <a:lnTo>
                  <a:pt x="3593718" y="421639"/>
                </a:lnTo>
                <a:lnTo>
                  <a:pt x="3354705" y="421639"/>
                </a:lnTo>
                <a:lnTo>
                  <a:pt x="3354705" y="674624"/>
                </a:lnTo>
                <a:lnTo>
                  <a:pt x="0" y="674624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Freeform 3"/>
          <p:cNvSpPr/>
          <p:nvPr/>
        </p:nvSpPr>
        <p:spPr>
          <a:xfrm>
            <a:off x="4467224" y="3657600"/>
            <a:ext cx="2463546" cy="674624"/>
          </a:xfrm>
          <a:custGeom>
            <a:avLst/>
            <a:gdLst/>
            <a:ahLst/>
            <a:cxnLst/>
            <a:rect l="0" t="0" r="0" b="0"/>
            <a:pathLst>
              <a:path w="2463546" h="674624">
                <a:moveTo>
                  <a:pt x="0" y="0"/>
                </a:moveTo>
                <a:lnTo>
                  <a:pt x="2548001" y="0"/>
                </a:lnTo>
                <a:lnTo>
                  <a:pt x="2548001" y="674624"/>
                </a:lnTo>
                <a:lnTo>
                  <a:pt x="0" y="674624"/>
                </a:lnTo>
                <a:lnTo>
                  <a:pt x="0" y="0"/>
                </a:lnTo>
                <a:lnTo>
                  <a:pt x="84328" y="590295"/>
                </a:lnTo>
                <a:lnTo>
                  <a:pt x="2463546" y="590295"/>
                </a:lnTo>
                <a:lnTo>
                  <a:pt x="2463546" y="84327"/>
                </a:lnTo>
                <a:lnTo>
                  <a:pt x="84328" y="84327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TextBox 1"/>
          <p:cNvSpPr txBox="1"/>
          <p:nvPr/>
        </p:nvSpPr>
        <p:spPr>
          <a:xfrm>
            <a:off x="502920" y="56976"/>
            <a:ext cx="8669938" cy="6771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H. PENCATATAN DAN PELAPORAN</a:t>
            </a:r>
          </a:p>
        </p:txBody>
      </p:sp>
      <p:sp>
        <p:nvSpPr>
          <p:cNvPr id="242" name="TextBox 2"/>
          <p:cNvSpPr txBox="1"/>
          <p:nvPr/>
        </p:nvSpPr>
        <p:spPr>
          <a:xfrm>
            <a:off x="1158544" y="947288"/>
            <a:ext cx="182101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JENIS LAPORAN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51553" y="944194"/>
            <a:ext cx="229973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WAKTU PELAPORAN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07910" y="944194"/>
            <a:ext cx="91050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TUJUAN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59122" y="1392401"/>
            <a:ext cx="2077492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kali kegiatan importasi atau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71258" y="1472157"/>
            <a:ext cx="767839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Dirjen Binfar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94174" y="1552421"/>
            <a:ext cx="2006960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eksportasi selambat-lambatnya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8460" y="1632339"/>
            <a:ext cx="2156039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realisasi impor dan ekspor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71258" y="1632339"/>
            <a:ext cx="1194238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tembusan KaBadan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19142" y="1712441"/>
            <a:ext cx="177452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(tujuh) hari sejak diterimanya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71258" y="1792578"/>
            <a:ext cx="104355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cq. Ditwas Napza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52898" y="1872461"/>
            <a:ext cx="1126912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7344" y="2344520"/>
            <a:ext cx="2939907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Pemasukan dan penggunaan prekursor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87975" y="2424657"/>
            <a:ext cx="745397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bulan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17446" y="2504921"/>
            <a:ext cx="924933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untuk produksi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82560" y="2903193"/>
            <a:ext cx="844783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Badan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82560" y="3063213"/>
            <a:ext cx="859210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c.q. Direktorat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2007" y="3106901"/>
            <a:ext cx="2718693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hasil produksi dan Penyaluran Obat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76672" y="3186819"/>
            <a:ext cx="745397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bulan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82560" y="3223233"/>
            <a:ext cx="772647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Pengawasan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39570" y="3266921"/>
            <a:ext cx="1436291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mengandung prekursor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82560" y="3383253"/>
            <a:ext cx="639599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Napza dan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82560" y="3543654"/>
            <a:ext cx="758221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Balai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8316" y="3949038"/>
            <a:ext cx="2877391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hasil investigasi ketidak sesuaian stok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57622" y="3949038"/>
            <a:ext cx="1651093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selesai stok opname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7305" y="4704307"/>
            <a:ext cx="2675412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kehilangan Prekursor Farmasi/obat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869180" y="4836641"/>
            <a:ext cx="1713611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kali kejadian/kegiatan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69187" y="4864327"/>
            <a:ext cx="196688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mengandung Prekursor Farmasi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255510" y="5195461"/>
            <a:ext cx="763029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Badan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55510" y="5348080"/>
            <a:ext cx="410369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dengan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7811" y="5466307"/>
            <a:ext cx="2797241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pemusnahan Prekursor Farmasi/obat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255510" y="5500429"/>
            <a:ext cx="545021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tembusan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52670" y="5589141"/>
            <a:ext cx="1713611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kali kejadian/kegiatan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62202" y="5626327"/>
            <a:ext cx="196688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mengandung Prekursor Farmasi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255510" y="5652829"/>
            <a:ext cx="981038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Direktur Jenderal,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255510" y="5805229"/>
            <a:ext cx="92333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Kepala Balai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255510" y="5957629"/>
            <a:ext cx="506549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setempat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57707" y="6309993"/>
            <a:ext cx="2930289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Penarikan Kembali Obat dari peredaran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852670" y="6352142"/>
            <a:ext cx="1713611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kali kejadian/kegiatan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 2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226" name="Image 2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227" name="Image 2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228" name="Image 2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229" name="Image 2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230" name="Image 2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100" y="2667000"/>
            <a:ext cx="1460500" cy="1295400"/>
          </a:xfrm>
          <a:prstGeom prst="rect">
            <a:avLst/>
          </a:prstGeom>
        </p:spPr>
      </p:pic>
      <p:pic>
        <p:nvPicPr>
          <p:cNvPr id="231" name="Image 2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0" y="381000"/>
            <a:ext cx="1447800" cy="609600"/>
          </a:xfrm>
          <a:prstGeom prst="rect">
            <a:avLst/>
          </a:prstGeom>
        </p:spPr>
      </p:pic>
      <p:pic>
        <p:nvPicPr>
          <p:cNvPr id="232" name="Image 23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368300"/>
            <a:ext cx="3810000" cy="469900"/>
          </a:xfrm>
          <a:prstGeom prst="rect">
            <a:avLst/>
          </a:prstGeom>
        </p:spPr>
      </p:pic>
      <p:pic>
        <p:nvPicPr>
          <p:cNvPr id="233" name="Image 23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0" y="1219200"/>
            <a:ext cx="1447800" cy="609600"/>
          </a:xfrm>
          <a:prstGeom prst="rect">
            <a:avLst/>
          </a:prstGeom>
        </p:spPr>
      </p:pic>
      <p:pic>
        <p:nvPicPr>
          <p:cNvPr id="234" name="Image 2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952500"/>
            <a:ext cx="4953000" cy="1028700"/>
          </a:xfrm>
          <a:prstGeom prst="rect">
            <a:avLst/>
          </a:prstGeom>
        </p:spPr>
      </p:pic>
      <p:pic>
        <p:nvPicPr>
          <p:cNvPr id="235" name="Image 23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9800" y="2590800"/>
            <a:ext cx="1587500" cy="533400"/>
          </a:xfrm>
          <a:prstGeom prst="rect">
            <a:avLst/>
          </a:prstGeom>
        </p:spPr>
      </p:pic>
      <p:pic>
        <p:nvPicPr>
          <p:cNvPr id="236" name="Image 23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62400" y="2082800"/>
            <a:ext cx="5016500" cy="1574800"/>
          </a:xfrm>
          <a:prstGeom prst="rect">
            <a:avLst/>
          </a:prstGeom>
        </p:spPr>
      </p:pic>
      <p:pic>
        <p:nvPicPr>
          <p:cNvPr id="237" name="Image 23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0" y="3810000"/>
            <a:ext cx="1447800" cy="609600"/>
          </a:xfrm>
          <a:prstGeom prst="rect">
            <a:avLst/>
          </a:prstGeom>
        </p:spPr>
      </p:pic>
      <p:pic>
        <p:nvPicPr>
          <p:cNvPr id="238" name="Image 23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6000" y="4724400"/>
            <a:ext cx="1447800" cy="685800"/>
          </a:xfrm>
          <a:prstGeom prst="rect">
            <a:avLst/>
          </a:prstGeom>
        </p:spPr>
      </p:pic>
      <p:pic>
        <p:nvPicPr>
          <p:cNvPr id="239" name="Image 2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3797300"/>
            <a:ext cx="2121768" cy="647700"/>
          </a:xfrm>
          <a:prstGeom prst="rect">
            <a:avLst/>
          </a:prstGeom>
        </p:spPr>
      </p:pic>
      <p:pic>
        <p:nvPicPr>
          <p:cNvPr id="240" name="Image 2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62400" y="4762500"/>
            <a:ext cx="3048000" cy="647700"/>
          </a:xfrm>
          <a:prstGeom prst="rect">
            <a:avLst/>
          </a:prstGeom>
        </p:spPr>
      </p:pic>
      <p:pic>
        <p:nvPicPr>
          <p:cNvPr id="241" name="Image 2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86000" y="5715000"/>
            <a:ext cx="1447800" cy="533400"/>
          </a:xfrm>
          <a:prstGeom prst="rect">
            <a:avLst/>
          </a:prstGeom>
        </p:spPr>
      </p:pic>
      <p:pic>
        <p:nvPicPr>
          <p:cNvPr id="242" name="Image 2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62400" y="5537200"/>
            <a:ext cx="3543300" cy="1016000"/>
          </a:xfrm>
          <a:prstGeom prst="rect">
            <a:avLst/>
          </a:prstGeom>
        </p:spPr>
      </p:pic>
      <p:pic>
        <p:nvPicPr>
          <p:cNvPr id="243" name="Image 2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81200" y="635000"/>
            <a:ext cx="304800" cy="101600"/>
          </a:xfrm>
          <a:prstGeom prst="rect">
            <a:avLst/>
          </a:prstGeom>
        </p:spPr>
      </p:pic>
      <p:pic>
        <p:nvPicPr>
          <p:cNvPr id="244" name="Image 2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81200" y="1473200"/>
            <a:ext cx="304800" cy="101600"/>
          </a:xfrm>
          <a:prstGeom prst="rect">
            <a:avLst/>
          </a:prstGeom>
        </p:spPr>
      </p:pic>
      <p:pic>
        <p:nvPicPr>
          <p:cNvPr id="245" name="Image 24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81200" y="5892800"/>
            <a:ext cx="304800" cy="88900"/>
          </a:xfrm>
          <a:prstGeom prst="rect">
            <a:avLst/>
          </a:prstGeom>
        </p:spPr>
      </p:pic>
      <p:pic>
        <p:nvPicPr>
          <p:cNvPr id="246" name="Image 24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81200" y="5054600"/>
            <a:ext cx="304800" cy="88900"/>
          </a:xfrm>
          <a:prstGeom prst="rect">
            <a:avLst/>
          </a:prstGeom>
        </p:spPr>
      </p:pic>
      <p:pic>
        <p:nvPicPr>
          <p:cNvPr id="247" name="Image 24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81200" y="4140200"/>
            <a:ext cx="304800" cy="101600"/>
          </a:xfrm>
          <a:prstGeom prst="rect">
            <a:avLst/>
          </a:prstGeom>
        </p:spPr>
      </p:pic>
      <p:pic>
        <p:nvPicPr>
          <p:cNvPr id="248" name="Image 24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981200" y="2768600"/>
            <a:ext cx="228600" cy="1016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04799" y="2667000"/>
            <a:ext cx="0" cy="1295400"/>
          </a:xfrm>
          <a:custGeom>
            <a:avLst/>
            <a:gdLst/>
            <a:ahLst/>
            <a:cxnLst/>
            <a:rect l="0" t="0" r="0" b="0"/>
            <a:pathLst>
              <a:path h="1295400">
                <a:moveTo>
                  <a:pt x="0" y="1295400"/>
                </a:moveTo>
                <a:lnTo>
                  <a:pt x="1447800" y="1295400"/>
                </a:lnTo>
                <a:lnTo>
                  <a:pt x="1447800" y="0"/>
                </a:lnTo>
                <a:lnTo>
                  <a:pt x="0" y="0"/>
                </a:lnTo>
                <a:lnTo>
                  <a:pt x="0" y="12954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Freeform 3"/>
          <p:cNvSpPr/>
          <p:nvPr/>
        </p:nvSpPr>
        <p:spPr>
          <a:xfrm>
            <a:off x="2286000" y="381000"/>
            <a:ext cx="0" cy="609599"/>
          </a:xfrm>
          <a:custGeom>
            <a:avLst/>
            <a:gdLst/>
            <a:ahLst/>
            <a:cxnLst/>
            <a:rect l="0" t="0" r="0" b="0"/>
            <a:pathLst>
              <a:path h="609599">
                <a:moveTo>
                  <a:pt x="0" y="609599"/>
                </a:moveTo>
                <a:lnTo>
                  <a:pt x="1447800" y="609599"/>
                </a:lnTo>
                <a:lnTo>
                  <a:pt x="1447800" y="0"/>
                </a:lnTo>
                <a:lnTo>
                  <a:pt x="0" y="0"/>
                </a:lnTo>
                <a:lnTo>
                  <a:pt x="0" y="6095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Freeform 3"/>
          <p:cNvSpPr/>
          <p:nvPr/>
        </p:nvSpPr>
        <p:spPr>
          <a:xfrm>
            <a:off x="3962400" y="376237"/>
            <a:ext cx="0" cy="461962"/>
          </a:xfrm>
          <a:custGeom>
            <a:avLst/>
            <a:gdLst/>
            <a:ahLst/>
            <a:cxnLst/>
            <a:rect l="0" t="0" r="0" b="0"/>
            <a:pathLst>
              <a:path h="461962">
                <a:moveTo>
                  <a:pt x="0" y="461962"/>
                </a:moveTo>
                <a:lnTo>
                  <a:pt x="3810000" y="461962"/>
                </a:lnTo>
                <a:lnTo>
                  <a:pt x="3810000" y="0"/>
                </a:lnTo>
                <a:lnTo>
                  <a:pt x="0" y="0"/>
                </a:lnTo>
                <a:lnTo>
                  <a:pt x="0" y="46196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Freeform 3"/>
          <p:cNvSpPr/>
          <p:nvPr/>
        </p:nvSpPr>
        <p:spPr>
          <a:xfrm>
            <a:off x="2286000" y="1219200"/>
            <a:ext cx="0" cy="609599"/>
          </a:xfrm>
          <a:custGeom>
            <a:avLst/>
            <a:gdLst/>
            <a:ahLst/>
            <a:cxnLst/>
            <a:rect l="0" t="0" r="0" b="0"/>
            <a:pathLst>
              <a:path h="609599">
                <a:moveTo>
                  <a:pt x="0" y="609599"/>
                </a:moveTo>
                <a:lnTo>
                  <a:pt x="1447800" y="609599"/>
                </a:lnTo>
                <a:lnTo>
                  <a:pt x="1447800" y="0"/>
                </a:lnTo>
                <a:lnTo>
                  <a:pt x="0" y="0"/>
                </a:lnTo>
                <a:lnTo>
                  <a:pt x="0" y="6095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Freeform 3"/>
          <p:cNvSpPr/>
          <p:nvPr/>
        </p:nvSpPr>
        <p:spPr>
          <a:xfrm>
            <a:off x="3962400" y="965199"/>
            <a:ext cx="0" cy="1016000"/>
          </a:xfrm>
          <a:custGeom>
            <a:avLst/>
            <a:gdLst/>
            <a:ahLst/>
            <a:cxnLst/>
            <a:rect l="0" t="0" r="0" b="0"/>
            <a:pathLst>
              <a:path h="1016000">
                <a:moveTo>
                  <a:pt x="0" y="1016000"/>
                </a:moveTo>
                <a:lnTo>
                  <a:pt x="4953000" y="1016000"/>
                </a:lnTo>
                <a:lnTo>
                  <a:pt x="4953000" y="0"/>
                </a:lnTo>
                <a:lnTo>
                  <a:pt x="0" y="0"/>
                </a:lnTo>
                <a:lnTo>
                  <a:pt x="0" y="10160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Freeform 3"/>
          <p:cNvSpPr/>
          <p:nvPr/>
        </p:nvSpPr>
        <p:spPr>
          <a:xfrm>
            <a:off x="2209800" y="2590800"/>
            <a:ext cx="0" cy="533399"/>
          </a:xfrm>
          <a:custGeom>
            <a:avLst/>
            <a:gdLst/>
            <a:ahLst/>
            <a:cxnLst/>
            <a:rect l="0" t="0" r="0" b="0"/>
            <a:pathLst>
              <a:path h="533399">
                <a:moveTo>
                  <a:pt x="0" y="533399"/>
                </a:moveTo>
                <a:lnTo>
                  <a:pt x="1600199" y="533399"/>
                </a:lnTo>
                <a:lnTo>
                  <a:pt x="1600199" y="0"/>
                </a:lnTo>
                <a:lnTo>
                  <a:pt x="0" y="0"/>
                </a:lnTo>
                <a:lnTo>
                  <a:pt x="0" y="5333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Freeform 3"/>
          <p:cNvSpPr/>
          <p:nvPr/>
        </p:nvSpPr>
        <p:spPr>
          <a:xfrm>
            <a:off x="3962400" y="2087626"/>
            <a:ext cx="0" cy="1569974"/>
          </a:xfrm>
          <a:custGeom>
            <a:avLst/>
            <a:gdLst/>
            <a:ahLst/>
            <a:cxnLst/>
            <a:rect l="0" t="0" r="0" b="0"/>
            <a:pathLst>
              <a:path h="1569974">
                <a:moveTo>
                  <a:pt x="0" y="1569974"/>
                </a:moveTo>
                <a:lnTo>
                  <a:pt x="5029199" y="1569974"/>
                </a:lnTo>
                <a:lnTo>
                  <a:pt x="5029199" y="0"/>
                </a:lnTo>
                <a:lnTo>
                  <a:pt x="0" y="0"/>
                </a:lnTo>
                <a:lnTo>
                  <a:pt x="0" y="1569974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Freeform 3"/>
          <p:cNvSpPr/>
          <p:nvPr/>
        </p:nvSpPr>
        <p:spPr>
          <a:xfrm>
            <a:off x="2286000" y="3810000"/>
            <a:ext cx="0" cy="609600"/>
          </a:xfrm>
          <a:custGeom>
            <a:avLst/>
            <a:gdLst/>
            <a:ahLst/>
            <a:cxnLst/>
            <a:rect l="0" t="0" r="0" b="0"/>
            <a:pathLst>
              <a:path h="609600">
                <a:moveTo>
                  <a:pt x="0" y="609600"/>
                </a:moveTo>
                <a:lnTo>
                  <a:pt x="1447800" y="609600"/>
                </a:lnTo>
                <a:lnTo>
                  <a:pt x="1447800" y="0"/>
                </a:lnTo>
                <a:lnTo>
                  <a:pt x="0" y="0"/>
                </a:lnTo>
                <a:lnTo>
                  <a:pt x="0" y="6096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Freeform 3"/>
          <p:cNvSpPr/>
          <p:nvPr/>
        </p:nvSpPr>
        <p:spPr>
          <a:xfrm>
            <a:off x="2286000" y="4724400"/>
            <a:ext cx="0" cy="685800"/>
          </a:xfrm>
          <a:custGeom>
            <a:avLst/>
            <a:gdLst/>
            <a:ahLst/>
            <a:cxnLst/>
            <a:rect l="0" t="0" r="0" b="0"/>
            <a:pathLst>
              <a:path h="685800">
                <a:moveTo>
                  <a:pt x="0" y="685800"/>
                </a:moveTo>
                <a:lnTo>
                  <a:pt x="1447800" y="685800"/>
                </a:lnTo>
                <a:lnTo>
                  <a:pt x="1447800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3962400" y="3809936"/>
            <a:ext cx="0" cy="646112"/>
          </a:xfrm>
          <a:custGeom>
            <a:avLst/>
            <a:gdLst/>
            <a:ahLst/>
            <a:cxnLst/>
            <a:rect l="0" t="0" r="0" b="0"/>
            <a:pathLst>
              <a:path h="646112">
                <a:moveTo>
                  <a:pt x="0" y="646112"/>
                </a:moveTo>
                <a:lnTo>
                  <a:pt x="1981200" y="646112"/>
                </a:lnTo>
                <a:lnTo>
                  <a:pt x="1981200" y="0"/>
                </a:lnTo>
                <a:lnTo>
                  <a:pt x="0" y="0"/>
                </a:lnTo>
                <a:lnTo>
                  <a:pt x="0" y="6461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3962400" y="4764087"/>
            <a:ext cx="0" cy="646112"/>
          </a:xfrm>
          <a:custGeom>
            <a:avLst/>
            <a:gdLst/>
            <a:ahLst/>
            <a:cxnLst/>
            <a:rect l="0" t="0" r="0" b="0"/>
            <a:pathLst>
              <a:path h="646112">
                <a:moveTo>
                  <a:pt x="0" y="646112"/>
                </a:moveTo>
                <a:lnTo>
                  <a:pt x="3048000" y="646112"/>
                </a:lnTo>
                <a:lnTo>
                  <a:pt x="3048000" y="0"/>
                </a:lnTo>
                <a:lnTo>
                  <a:pt x="0" y="0"/>
                </a:lnTo>
                <a:lnTo>
                  <a:pt x="0" y="6461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2286000" y="5715000"/>
            <a:ext cx="0" cy="533400"/>
          </a:xfrm>
          <a:custGeom>
            <a:avLst/>
            <a:gdLst/>
            <a:ahLst/>
            <a:cxnLst/>
            <a:rect l="0" t="0" r="0" b="0"/>
            <a:pathLst>
              <a:path h="533400">
                <a:moveTo>
                  <a:pt x="0" y="533400"/>
                </a:moveTo>
                <a:lnTo>
                  <a:pt x="1447800" y="533400"/>
                </a:lnTo>
                <a:lnTo>
                  <a:pt x="1447800" y="0"/>
                </a:lnTo>
                <a:lnTo>
                  <a:pt x="0" y="0"/>
                </a:lnTo>
                <a:lnTo>
                  <a:pt x="0" y="5334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3962400" y="5537200"/>
            <a:ext cx="0" cy="1016000"/>
          </a:xfrm>
          <a:custGeom>
            <a:avLst/>
            <a:gdLst/>
            <a:ahLst/>
            <a:cxnLst/>
            <a:rect l="0" t="0" r="0" b="0"/>
            <a:pathLst>
              <a:path h="1016000">
                <a:moveTo>
                  <a:pt x="0" y="1016000"/>
                </a:moveTo>
                <a:lnTo>
                  <a:pt x="3546475" y="1016000"/>
                </a:lnTo>
                <a:lnTo>
                  <a:pt x="3546475" y="0"/>
                </a:lnTo>
                <a:lnTo>
                  <a:pt x="0" y="0"/>
                </a:lnTo>
                <a:lnTo>
                  <a:pt x="0" y="10160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1981200" y="685800"/>
            <a:ext cx="0" cy="5257800"/>
          </a:xfrm>
          <a:custGeom>
            <a:avLst/>
            <a:gdLst/>
            <a:ahLst/>
            <a:cxnLst/>
            <a:rect l="0" t="0" r="0" b="0"/>
            <a:pathLst>
              <a:path h="5257800">
                <a:moveTo>
                  <a:pt x="0" y="0"/>
                </a:moveTo>
                <a:lnTo>
                  <a:pt x="0" y="52578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1752600" y="3429000"/>
            <a:ext cx="228600" cy="0"/>
          </a:xfrm>
          <a:custGeom>
            <a:avLst/>
            <a:gdLst/>
            <a:ahLst/>
            <a:cxnLst/>
            <a:rect l="0" t="0" r="0" b="0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3733800" y="609600"/>
            <a:ext cx="228600" cy="0"/>
          </a:xfrm>
          <a:custGeom>
            <a:avLst/>
            <a:gdLst/>
            <a:ahLst/>
            <a:cxnLst/>
            <a:rect l="0" t="0" r="0" b="0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3733800" y="1524000"/>
            <a:ext cx="228600" cy="0"/>
          </a:xfrm>
          <a:custGeom>
            <a:avLst/>
            <a:gdLst/>
            <a:ahLst/>
            <a:cxnLst/>
            <a:rect l="0" t="0" r="0" b="0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3733800" y="4114800"/>
            <a:ext cx="228600" cy="0"/>
          </a:xfrm>
          <a:custGeom>
            <a:avLst/>
            <a:gdLst/>
            <a:ahLst/>
            <a:cxnLst/>
            <a:rect l="0" t="0" r="0" b="0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3733800" y="5029200"/>
            <a:ext cx="228600" cy="0"/>
          </a:xfrm>
          <a:custGeom>
            <a:avLst/>
            <a:gdLst/>
            <a:ahLst/>
            <a:cxnLst/>
            <a:rect l="0" t="0" r="0" b="0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3733800" y="6019800"/>
            <a:ext cx="228600" cy="0"/>
          </a:xfrm>
          <a:custGeom>
            <a:avLst/>
            <a:gdLst/>
            <a:ahLst/>
            <a:cxnLst/>
            <a:rect l="0" t="0" r="0" b="0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3809999" y="2895600"/>
            <a:ext cx="152400" cy="0"/>
          </a:xfrm>
          <a:custGeom>
            <a:avLst/>
            <a:gdLst/>
            <a:ahLst/>
            <a:cxnLst/>
            <a:rect l="0" t="0" r="0" b="0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4054475" y="465886"/>
            <a:ext cx="30383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Wajib dilakukan oleh setiap Industri farmasi</a:t>
            </a:r>
          </a:p>
        </p:txBody>
      </p:sp>
      <p:sp>
        <p:nvSpPr>
          <p:cNvPr id="55" name="TextBox 2"/>
          <p:cNvSpPr txBox="1"/>
          <p:nvPr/>
        </p:nvSpPr>
        <p:spPr>
          <a:xfrm>
            <a:off x="4054475" y="648766"/>
            <a:ext cx="146674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- 1 kali dalam 1 tahun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23490" y="613532"/>
            <a:ext cx="109004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Frekuensi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54475" y="1054785"/>
            <a:ext cx="512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80967" y="1054785"/>
            <a:ext cx="26241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Estimasi penggunaan vs kebutuhan riil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54475" y="1237919"/>
            <a:ext cx="512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80967" y="1237919"/>
            <a:ext cx="449482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kesesuaian jumlah realisasi import Vs jumlah yg tercatat pada SPI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54475" y="1420799"/>
            <a:ext cx="512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0967" y="1420799"/>
            <a:ext cx="398711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kesesuaian jumlah penerimaan dari IT Vs jumlah pada SPI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69769" y="1451940"/>
            <a:ext cx="123110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Pengadaan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54475" y="1603679"/>
            <a:ext cx="512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80967" y="1603679"/>
            <a:ext cx="242534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kesesuaian rekonsiliasi penerimaan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54475" y="1786559"/>
            <a:ext cx="512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80967" y="1786559"/>
            <a:ext cx="290464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kesesuaia nama pengimport dan penerima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54475" y="2177384"/>
            <a:ext cx="4916410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Ruang/tempat penyimpanan bahan baku, produk ruahan, sisa granul, obat yg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30675" y="2327554"/>
            <a:ext cx="442428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ditolak, rusak, ED, sisa pengujian, penarikan kembali  keamanan dan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30675" y="2543352"/>
            <a:ext cx="121026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Penanggung jawab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54475" y="2726232"/>
            <a:ext cx="212718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Rekonsiliasi sisa yang ditimbang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35657" y="2785821"/>
            <a:ext cx="150041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Penyimpanan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54475" y="2909112"/>
            <a:ext cx="61074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identitas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6240" y="2929670"/>
            <a:ext cx="123751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I. Inspeksi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54475" y="3091992"/>
            <a:ext cx="261289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Obat jadi ---&gt; sesuai hasil analisis resiko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54475" y="3274872"/>
            <a:ext cx="4249561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Pelaksanaan stock opname termasuk investigasi bila terjadi selisih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0748" y="3234470"/>
            <a:ext cx="42639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54475" y="3457752"/>
            <a:ext cx="146629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Akses penyimpanan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3232" y="3539315"/>
            <a:ext cx="31258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54475" y="3900347"/>
            <a:ext cx="135774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Harus sesuai SOP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054475" y="4083227"/>
            <a:ext cx="98905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Dokumentasi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46350" y="4043375"/>
            <a:ext cx="103874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Sampling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054475" y="4266107"/>
            <a:ext cx="200215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Penyimpanan sisa sampling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054475" y="4854752"/>
            <a:ext cx="274434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Estimasi kebutuhan Vs penggunaan riil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07285" y="4858715"/>
            <a:ext cx="1384995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Penggunaan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054475" y="5037632"/>
            <a:ext cx="103073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Penyimpanan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22550" y="5133416"/>
            <a:ext cx="83356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Litbang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054475" y="5220512"/>
            <a:ext cx="98905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Dokumentasi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054475" y="5627979"/>
            <a:ext cx="122790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Supervisi proses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054475" y="5810859"/>
            <a:ext cx="179696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Keamanan penyimpanan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567686" y="5910605"/>
            <a:ext cx="98745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Produksi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054475" y="5993739"/>
            <a:ext cx="164628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Efisiensi waktu simpan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054475" y="6176619"/>
            <a:ext cx="280204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Rekonsiliasi jumlah bahan baku vs hasil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054475" y="6359499"/>
            <a:ext cx="260648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Investigasi bila terjadi penyimpangan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 2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250" name="Image 2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251" name="Image 2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252" name="Image 25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253" name="Image 25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254" name="Image 25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5300" y="762000"/>
            <a:ext cx="1536700" cy="609600"/>
          </a:xfrm>
          <a:prstGeom prst="rect">
            <a:avLst/>
          </a:prstGeom>
        </p:spPr>
      </p:pic>
      <p:pic>
        <p:nvPicPr>
          <p:cNvPr id="255" name="Image 25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68900" y="762000"/>
            <a:ext cx="3060700" cy="635000"/>
          </a:xfrm>
          <a:prstGeom prst="rect">
            <a:avLst/>
          </a:prstGeom>
        </p:spPr>
      </p:pic>
      <p:pic>
        <p:nvPicPr>
          <p:cNvPr id="256" name="Image 25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5300" y="1905000"/>
            <a:ext cx="1536700" cy="609600"/>
          </a:xfrm>
          <a:prstGeom prst="rect">
            <a:avLst/>
          </a:prstGeom>
        </p:spPr>
      </p:pic>
      <p:pic>
        <p:nvPicPr>
          <p:cNvPr id="257" name="Image 25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68900" y="1752600"/>
            <a:ext cx="3060700" cy="825500"/>
          </a:xfrm>
          <a:prstGeom prst="rect">
            <a:avLst/>
          </a:prstGeom>
        </p:spPr>
      </p:pic>
      <p:pic>
        <p:nvPicPr>
          <p:cNvPr id="258" name="Image 25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5300" y="3124200"/>
            <a:ext cx="1536700" cy="609600"/>
          </a:xfrm>
          <a:prstGeom prst="rect">
            <a:avLst/>
          </a:prstGeom>
        </p:spPr>
      </p:pic>
      <p:pic>
        <p:nvPicPr>
          <p:cNvPr id="259" name="Image 25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68900" y="2895600"/>
            <a:ext cx="3060700" cy="1016000"/>
          </a:xfrm>
          <a:prstGeom prst="rect">
            <a:avLst/>
          </a:prstGeom>
        </p:spPr>
      </p:pic>
      <p:pic>
        <p:nvPicPr>
          <p:cNvPr id="260" name="Image 26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4648200"/>
            <a:ext cx="1600200" cy="762000"/>
          </a:xfrm>
          <a:prstGeom prst="rect">
            <a:avLst/>
          </a:prstGeom>
        </p:spPr>
      </p:pic>
      <p:pic>
        <p:nvPicPr>
          <p:cNvPr id="261" name="Image 26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68900" y="4254500"/>
            <a:ext cx="3060700" cy="1574800"/>
          </a:xfrm>
          <a:prstGeom prst="rect">
            <a:avLst/>
          </a:prstGeom>
        </p:spPr>
      </p:pic>
      <p:pic>
        <p:nvPicPr>
          <p:cNvPr id="262" name="Image 26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5800" y="2895600"/>
            <a:ext cx="1435100" cy="990600"/>
          </a:xfrm>
          <a:prstGeom prst="rect">
            <a:avLst/>
          </a:prstGeom>
        </p:spPr>
      </p:pic>
      <p:pic>
        <p:nvPicPr>
          <p:cNvPr id="263" name="Image 26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4600" y="1016000"/>
            <a:ext cx="533400" cy="101600"/>
          </a:xfrm>
          <a:prstGeom prst="rect">
            <a:avLst/>
          </a:prstGeom>
        </p:spPr>
      </p:pic>
      <p:pic>
        <p:nvPicPr>
          <p:cNvPr id="264" name="Image 26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4600" y="2159000"/>
            <a:ext cx="533400" cy="101600"/>
          </a:xfrm>
          <a:prstGeom prst="rect">
            <a:avLst/>
          </a:prstGeom>
        </p:spPr>
      </p:pic>
      <p:pic>
        <p:nvPicPr>
          <p:cNvPr id="265" name="Image 26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4600" y="3378200"/>
            <a:ext cx="533400" cy="101600"/>
          </a:xfrm>
          <a:prstGeom prst="rect">
            <a:avLst/>
          </a:prstGeom>
        </p:spPr>
      </p:pic>
      <p:pic>
        <p:nvPicPr>
          <p:cNvPr id="266" name="Image 26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14600" y="4826000"/>
            <a:ext cx="457200" cy="889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047999" y="762000"/>
            <a:ext cx="0" cy="609599"/>
          </a:xfrm>
          <a:custGeom>
            <a:avLst/>
            <a:gdLst/>
            <a:ahLst/>
            <a:cxnLst/>
            <a:rect l="0" t="0" r="0" b="0"/>
            <a:pathLst>
              <a:path h="609599">
                <a:moveTo>
                  <a:pt x="0" y="609599"/>
                </a:moveTo>
                <a:lnTo>
                  <a:pt x="1524000" y="609599"/>
                </a:lnTo>
                <a:lnTo>
                  <a:pt x="1524000" y="0"/>
                </a:lnTo>
                <a:lnTo>
                  <a:pt x="0" y="0"/>
                </a:lnTo>
                <a:lnTo>
                  <a:pt x="0" y="6095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Freeform 3"/>
          <p:cNvSpPr/>
          <p:nvPr/>
        </p:nvSpPr>
        <p:spPr>
          <a:xfrm>
            <a:off x="5181599" y="762063"/>
            <a:ext cx="0" cy="646112"/>
          </a:xfrm>
          <a:custGeom>
            <a:avLst/>
            <a:gdLst/>
            <a:ahLst/>
            <a:cxnLst/>
            <a:rect l="0" t="0" r="0" b="0"/>
            <a:pathLst>
              <a:path h="646112">
                <a:moveTo>
                  <a:pt x="0" y="646112"/>
                </a:moveTo>
                <a:lnTo>
                  <a:pt x="3048000" y="646112"/>
                </a:lnTo>
                <a:lnTo>
                  <a:pt x="3048000" y="0"/>
                </a:lnTo>
                <a:lnTo>
                  <a:pt x="0" y="0"/>
                </a:lnTo>
                <a:lnTo>
                  <a:pt x="0" y="6461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Freeform 3"/>
          <p:cNvSpPr/>
          <p:nvPr/>
        </p:nvSpPr>
        <p:spPr>
          <a:xfrm>
            <a:off x="3047999" y="1905000"/>
            <a:ext cx="0" cy="609599"/>
          </a:xfrm>
          <a:custGeom>
            <a:avLst/>
            <a:gdLst/>
            <a:ahLst/>
            <a:cxnLst/>
            <a:rect l="0" t="0" r="0" b="0"/>
            <a:pathLst>
              <a:path h="609599">
                <a:moveTo>
                  <a:pt x="0" y="609599"/>
                </a:moveTo>
                <a:lnTo>
                  <a:pt x="1524000" y="609599"/>
                </a:lnTo>
                <a:lnTo>
                  <a:pt x="1524000" y="0"/>
                </a:lnTo>
                <a:lnTo>
                  <a:pt x="0" y="0"/>
                </a:lnTo>
                <a:lnTo>
                  <a:pt x="0" y="6095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Freeform 3"/>
          <p:cNvSpPr/>
          <p:nvPr/>
        </p:nvSpPr>
        <p:spPr>
          <a:xfrm>
            <a:off x="5181599" y="1752663"/>
            <a:ext cx="0" cy="830262"/>
          </a:xfrm>
          <a:custGeom>
            <a:avLst/>
            <a:gdLst/>
            <a:ahLst/>
            <a:cxnLst/>
            <a:rect l="0" t="0" r="0" b="0"/>
            <a:pathLst>
              <a:path h="830262">
                <a:moveTo>
                  <a:pt x="0" y="830262"/>
                </a:moveTo>
                <a:lnTo>
                  <a:pt x="3048000" y="830262"/>
                </a:lnTo>
                <a:lnTo>
                  <a:pt x="3048000" y="0"/>
                </a:lnTo>
                <a:lnTo>
                  <a:pt x="0" y="0"/>
                </a:lnTo>
                <a:lnTo>
                  <a:pt x="0" y="83026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Freeform 3"/>
          <p:cNvSpPr/>
          <p:nvPr/>
        </p:nvSpPr>
        <p:spPr>
          <a:xfrm>
            <a:off x="3047999" y="3124200"/>
            <a:ext cx="0" cy="609600"/>
          </a:xfrm>
          <a:custGeom>
            <a:avLst/>
            <a:gdLst/>
            <a:ahLst/>
            <a:cxnLst/>
            <a:rect l="0" t="0" r="0" b="0"/>
            <a:pathLst>
              <a:path h="609600">
                <a:moveTo>
                  <a:pt x="0" y="609600"/>
                </a:moveTo>
                <a:lnTo>
                  <a:pt x="1524000" y="609600"/>
                </a:lnTo>
                <a:lnTo>
                  <a:pt x="1524000" y="0"/>
                </a:lnTo>
                <a:lnTo>
                  <a:pt x="0" y="0"/>
                </a:lnTo>
                <a:lnTo>
                  <a:pt x="0" y="6096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Freeform 3"/>
          <p:cNvSpPr/>
          <p:nvPr/>
        </p:nvSpPr>
        <p:spPr>
          <a:xfrm>
            <a:off x="5181599" y="2895600"/>
            <a:ext cx="0" cy="1016000"/>
          </a:xfrm>
          <a:custGeom>
            <a:avLst/>
            <a:gdLst/>
            <a:ahLst/>
            <a:cxnLst/>
            <a:rect l="0" t="0" r="0" b="0"/>
            <a:pathLst>
              <a:path h="1016000">
                <a:moveTo>
                  <a:pt x="0" y="1016000"/>
                </a:moveTo>
                <a:lnTo>
                  <a:pt x="3048000" y="1016000"/>
                </a:lnTo>
                <a:lnTo>
                  <a:pt x="3048000" y="0"/>
                </a:lnTo>
                <a:lnTo>
                  <a:pt x="0" y="0"/>
                </a:lnTo>
                <a:lnTo>
                  <a:pt x="0" y="10160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Freeform 3"/>
          <p:cNvSpPr/>
          <p:nvPr/>
        </p:nvSpPr>
        <p:spPr>
          <a:xfrm>
            <a:off x="2971800" y="4648200"/>
            <a:ext cx="0" cy="762000"/>
          </a:xfrm>
          <a:custGeom>
            <a:avLst/>
            <a:gdLst/>
            <a:ahLst/>
            <a:cxnLst/>
            <a:rect l="0" t="0" r="0" b="0"/>
            <a:pathLst>
              <a:path h="762000">
                <a:moveTo>
                  <a:pt x="0" y="762000"/>
                </a:moveTo>
                <a:lnTo>
                  <a:pt x="1600200" y="762000"/>
                </a:lnTo>
                <a:lnTo>
                  <a:pt x="1600200" y="0"/>
                </a:lnTo>
                <a:lnTo>
                  <a:pt x="0" y="0"/>
                </a:lnTo>
                <a:lnTo>
                  <a:pt x="0" y="7620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Freeform 3"/>
          <p:cNvSpPr/>
          <p:nvPr/>
        </p:nvSpPr>
        <p:spPr>
          <a:xfrm>
            <a:off x="5181599" y="4267136"/>
            <a:ext cx="0" cy="1570101"/>
          </a:xfrm>
          <a:custGeom>
            <a:avLst/>
            <a:gdLst/>
            <a:ahLst/>
            <a:cxnLst/>
            <a:rect l="0" t="0" r="0" b="0"/>
            <a:pathLst>
              <a:path h="1570101">
                <a:moveTo>
                  <a:pt x="0" y="1570101"/>
                </a:moveTo>
                <a:lnTo>
                  <a:pt x="3048000" y="1570101"/>
                </a:lnTo>
                <a:lnTo>
                  <a:pt x="3048000" y="0"/>
                </a:lnTo>
                <a:lnTo>
                  <a:pt x="0" y="0"/>
                </a:lnTo>
                <a:lnTo>
                  <a:pt x="0" y="1570101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Freeform 3"/>
          <p:cNvSpPr/>
          <p:nvPr/>
        </p:nvSpPr>
        <p:spPr>
          <a:xfrm>
            <a:off x="685800" y="2895600"/>
            <a:ext cx="0" cy="990600"/>
          </a:xfrm>
          <a:custGeom>
            <a:avLst/>
            <a:gdLst/>
            <a:ahLst/>
            <a:cxnLst/>
            <a:rect l="0" t="0" r="0" b="0"/>
            <a:pathLst>
              <a:path h="990600">
                <a:moveTo>
                  <a:pt x="0" y="990600"/>
                </a:moveTo>
                <a:lnTo>
                  <a:pt x="1447799" y="990600"/>
                </a:lnTo>
                <a:lnTo>
                  <a:pt x="1447799" y="0"/>
                </a:lnTo>
                <a:lnTo>
                  <a:pt x="0" y="0"/>
                </a:lnTo>
                <a:lnTo>
                  <a:pt x="0" y="9906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Freeform 3"/>
          <p:cNvSpPr/>
          <p:nvPr/>
        </p:nvSpPr>
        <p:spPr>
          <a:xfrm>
            <a:off x="2133599" y="3429000"/>
            <a:ext cx="381000" cy="0"/>
          </a:xfrm>
          <a:custGeom>
            <a:avLst/>
            <a:gdLst/>
            <a:ahLst/>
            <a:cxnLst/>
            <a:rect l="0" t="0" r="0" b="0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Freeform 3"/>
          <p:cNvSpPr/>
          <p:nvPr/>
        </p:nvSpPr>
        <p:spPr>
          <a:xfrm>
            <a:off x="2514600" y="1066800"/>
            <a:ext cx="0" cy="3809999"/>
          </a:xfrm>
          <a:custGeom>
            <a:avLst/>
            <a:gdLst/>
            <a:ahLst/>
            <a:cxnLst/>
            <a:rect l="0" t="0" r="0" b="0"/>
            <a:pathLst>
              <a:path h="3809999">
                <a:moveTo>
                  <a:pt x="0" y="0"/>
                </a:moveTo>
                <a:lnTo>
                  <a:pt x="0" y="3809999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Freeform 3"/>
          <p:cNvSpPr/>
          <p:nvPr/>
        </p:nvSpPr>
        <p:spPr>
          <a:xfrm>
            <a:off x="4572000" y="1066800"/>
            <a:ext cx="609599" cy="0"/>
          </a:xfrm>
          <a:custGeom>
            <a:avLst/>
            <a:gdLst/>
            <a:ahLst/>
            <a:cxnLst/>
            <a:rect l="0" t="0" r="0" b="0"/>
            <a:pathLst>
              <a:path w="609599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Freeform 3"/>
          <p:cNvSpPr/>
          <p:nvPr/>
        </p:nvSpPr>
        <p:spPr>
          <a:xfrm>
            <a:off x="4572000" y="2209800"/>
            <a:ext cx="609599" cy="0"/>
          </a:xfrm>
          <a:custGeom>
            <a:avLst/>
            <a:gdLst/>
            <a:ahLst/>
            <a:cxnLst/>
            <a:rect l="0" t="0" r="0" b="0"/>
            <a:pathLst>
              <a:path w="609599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Freeform 3"/>
          <p:cNvSpPr/>
          <p:nvPr/>
        </p:nvSpPr>
        <p:spPr>
          <a:xfrm>
            <a:off x="4572000" y="3429000"/>
            <a:ext cx="609599" cy="0"/>
          </a:xfrm>
          <a:custGeom>
            <a:avLst/>
            <a:gdLst/>
            <a:ahLst/>
            <a:cxnLst/>
            <a:rect l="0" t="0" r="0" b="0"/>
            <a:pathLst>
              <a:path w="609599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Freeform 3"/>
          <p:cNvSpPr/>
          <p:nvPr/>
        </p:nvSpPr>
        <p:spPr>
          <a:xfrm>
            <a:off x="4572000" y="5029200"/>
            <a:ext cx="609599" cy="0"/>
          </a:xfrm>
          <a:custGeom>
            <a:avLst/>
            <a:gdLst/>
            <a:ahLst/>
            <a:cxnLst/>
            <a:rect l="0" t="0" r="0" b="0"/>
            <a:pathLst>
              <a:path w="609599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TextBox 1"/>
          <p:cNvSpPr txBox="1"/>
          <p:nvPr/>
        </p:nvSpPr>
        <p:spPr>
          <a:xfrm>
            <a:off x="5273929" y="818794"/>
            <a:ext cx="2175275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 Spesifikasi metoda analisis</a:t>
            </a:r>
          </a:p>
        </p:txBody>
      </p:sp>
      <p:sp>
        <p:nvSpPr>
          <p:cNvPr id="239" name="TextBox 2"/>
          <p:cNvSpPr txBox="1"/>
          <p:nvPr/>
        </p:nvSpPr>
        <p:spPr>
          <a:xfrm>
            <a:off x="3206242" y="857580"/>
            <a:ext cx="139781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Pengawasan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73929" y="1001674"/>
            <a:ext cx="2648161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 baku pembanding  penggunaan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36950" y="1131900"/>
            <a:ext cx="55143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Mutu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73929" y="1184554"/>
            <a:ext cx="2776401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 Dokumentasi  pencatatan sample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73929" y="1809394"/>
            <a:ext cx="1154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67477" y="1842312"/>
            <a:ext cx="213340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Validitas dokumen pengeluaran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73929" y="1992274"/>
            <a:ext cx="1154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70525" y="2025192"/>
            <a:ext cx="58028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Identitas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94050" y="2137913"/>
            <a:ext cx="1384995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Pengeluaran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73929" y="2175535"/>
            <a:ext cx="1154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70525" y="2175535"/>
            <a:ext cx="231473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Dokumentasi  ketersediaan data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73929" y="2358415"/>
            <a:ext cx="1154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70525" y="2391333"/>
            <a:ext cx="213840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Kesesuaian pengeluaran vs SP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73929" y="2952775"/>
            <a:ext cx="1154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70525" y="2985693"/>
            <a:ext cx="111569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Keabsahan data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7240" y="3005870"/>
            <a:ext cx="123751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I. Inspeksi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73929" y="3135655"/>
            <a:ext cx="1154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70525" y="3168573"/>
            <a:ext cx="244618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Daftar inventaris yang dimusnahkan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73929" y="3318535"/>
            <a:ext cx="1154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70525" y="3351453"/>
            <a:ext cx="129362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Kesesuaian jumlah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2052" y="3310670"/>
            <a:ext cx="42639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81858" y="3357321"/>
            <a:ext cx="143629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Pemusnahan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73929" y="3501415"/>
            <a:ext cx="1154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70525" y="3534333"/>
            <a:ext cx="82715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Berita acara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94536" y="3615515"/>
            <a:ext cx="31258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73929" y="3684549"/>
            <a:ext cx="1154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470525" y="3717467"/>
            <a:ext cx="125194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Bukti pengawasan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273929" y="4324629"/>
            <a:ext cx="2712281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 Ketertiban, mutasi, akurasi &amp; ketelusuran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273929" y="4507509"/>
            <a:ext cx="240450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 Justifikasi bila terjadi penyimpangan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273929" y="4690389"/>
            <a:ext cx="273953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 Ketersediaan laporan sesuai butir H6 dan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02610" y="4820615"/>
            <a:ext cx="146193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Pencatatan &amp;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464429" y="4906187"/>
            <a:ext cx="1356140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ketertiban pengiriman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273929" y="5056530"/>
            <a:ext cx="274273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 Dokumentasi SP, faktur pembelian, faktur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97682" y="5095108"/>
            <a:ext cx="111569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Pelaporan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464429" y="5272328"/>
            <a:ext cx="230511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penjualan, surat pengeluaran barang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273929" y="5422290"/>
            <a:ext cx="144590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 Keamanan dokumen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73929" y="5605119"/>
            <a:ext cx="243816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 Back up data untuk sistem elektronik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8640" y="6625301"/>
            <a:ext cx="448841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3/4/2014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695944" y="6625301"/>
            <a:ext cx="12824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 26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268" name="Image 2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269" name="Image 26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270" name="Image 27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271" name="Image 27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272" name="Image 27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4700" y="1600200"/>
            <a:ext cx="4521200" cy="4521200"/>
          </a:xfrm>
          <a:prstGeom prst="rect">
            <a:avLst/>
          </a:prstGeom>
        </p:spPr>
      </p:pic>
      <p:pic>
        <p:nvPicPr>
          <p:cNvPr id="273" name="Image 27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5300" y="2057400"/>
            <a:ext cx="2946400" cy="1066800"/>
          </a:xfrm>
          <a:prstGeom prst="rect">
            <a:avLst/>
          </a:prstGeom>
        </p:spPr>
      </p:pic>
      <p:pic>
        <p:nvPicPr>
          <p:cNvPr id="274" name="Image 27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05300" y="3263900"/>
            <a:ext cx="2946400" cy="1066800"/>
          </a:xfrm>
          <a:prstGeom prst="rect">
            <a:avLst/>
          </a:prstGeom>
        </p:spPr>
      </p:pic>
      <p:pic>
        <p:nvPicPr>
          <p:cNvPr id="275" name="Image 27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05300" y="4457700"/>
            <a:ext cx="2933700" cy="10795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2045716" y="1600200"/>
            <a:ext cx="4526025" cy="4525962"/>
          </a:xfrm>
          <a:custGeom>
            <a:avLst/>
            <a:gdLst/>
            <a:ahLst/>
            <a:cxnLst/>
            <a:rect l="0" t="0" r="0" b="0"/>
            <a:pathLst>
              <a:path w="4526025" h="4525962">
                <a:moveTo>
                  <a:pt x="0" y="4525962"/>
                </a:moveTo>
                <a:lnTo>
                  <a:pt x="2263012" y="0"/>
                </a:lnTo>
                <a:lnTo>
                  <a:pt x="4526025" y="4525962"/>
                </a:lnTo>
                <a:lnTo>
                  <a:pt x="0" y="4525962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585595" y="527337"/>
            <a:ext cx="6625853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SANKSI ADMINISTRATIF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002022" y="2354723"/>
            <a:ext cx="156934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Rekomendasi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433" y="2618375"/>
            <a:ext cx="1838645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Pencabutan Izin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02022" y="3428670"/>
            <a:ext cx="156934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Rekomendasi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66030" y="3692541"/>
            <a:ext cx="144110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Penghentian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21022" y="3954669"/>
            <a:ext cx="23371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Sementara Kegiatan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29226" y="4897009"/>
            <a:ext cx="211981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Peringatan Tertulis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88908" y="6671021"/>
            <a:ext cx="12824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 27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277" name="Image 27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278" name="Image 27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279" name="Image 27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280" name="Image 28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281" name="Image 28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8184" y="2221991"/>
            <a:ext cx="1737359" cy="1280160"/>
          </a:xfrm>
          <a:prstGeom prst="rect">
            <a:avLst/>
          </a:prstGeom>
        </p:spPr>
      </p:pic>
      <p:pic>
        <p:nvPicPr>
          <p:cNvPr id="282" name="Image 28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6592" y="2221991"/>
            <a:ext cx="905256" cy="128016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4120642" y="2440237"/>
            <a:ext cx="1122102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PBF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8788908" y="6671021"/>
            <a:ext cx="12824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 2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284" name="Image 28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285" name="Image 28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286" name="Image 28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287" name="Image 28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288" name="Image 28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2590800"/>
            <a:ext cx="2667000" cy="787400"/>
          </a:xfrm>
          <a:prstGeom prst="rect">
            <a:avLst/>
          </a:prstGeom>
        </p:spPr>
      </p:pic>
      <p:pic>
        <p:nvPicPr>
          <p:cNvPr id="289" name="Image 28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4749800"/>
            <a:ext cx="1879600" cy="800100"/>
          </a:xfrm>
          <a:prstGeom prst="rect">
            <a:avLst/>
          </a:prstGeom>
        </p:spPr>
      </p:pic>
      <p:pic>
        <p:nvPicPr>
          <p:cNvPr id="290" name="Image 29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6900" y="1879600"/>
            <a:ext cx="4025900" cy="2082800"/>
          </a:xfrm>
          <a:prstGeom prst="rect">
            <a:avLst/>
          </a:prstGeom>
        </p:spPr>
      </p:pic>
      <p:pic>
        <p:nvPicPr>
          <p:cNvPr id="291" name="Image 29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46400" y="4749800"/>
            <a:ext cx="2044700" cy="800100"/>
          </a:xfrm>
          <a:prstGeom prst="rect">
            <a:avLst/>
          </a:prstGeom>
        </p:spPr>
      </p:pic>
      <p:pic>
        <p:nvPicPr>
          <p:cNvPr id="292" name="Image 29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8400" y="4064000"/>
            <a:ext cx="2044700" cy="800100"/>
          </a:xfrm>
          <a:prstGeom prst="rect">
            <a:avLst/>
          </a:prstGeom>
        </p:spPr>
      </p:pic>
      <p:pic>
        <p:nvPicPr>
          <p:cNvPr id="293" name="Image 29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61100" y="5613400"/>
            <a:ext cx="2044700" cy="800100"/>
          </a:xfrm>
          <a:prstGeom prst="rect">
            <a:avLst/>
          </a:prstGeom>
        </p:spPr>
      </p:pic>
      <p:pic>
        <p:nvPicPr>
          <p:cNvPr id="294" name="Image 29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24200" y="2197100"/>
            <a:ext cx="2882900" cy="812800"/>
          </a:xfrm>
          <a:prstGeom prst="rect">
            <a:avLst/>
          </a:prstGeom>
        </p:spPr>
      </p:pic>
      <p:pic>
        <p:nvPicPr>
          <p:cNvPr id="295" name="Image 29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33900" y="2959100"/>
            <a:ext cx="1422400" cy="673100"/>
          </a:xfrm>
          <a:prstGeom prst="rect">
            <a:avLst/>
          </a:prstGeom>
        </p:spPr>
      </p:pic>
      <p:pic>
        <p:nvPicPr>
          <p:cNvPr id="296" name="Image 29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49700" y="4343400"/>
            <a:ext cx="2298700" cy="406400"/>
          </a:xfrm>
          <a:prstGeom prst="rect">
            <a:avLst/>
          </a:prstGeom>
        </p:spPr>
      </p:pic>
      <p:pic>
        <p:nvPicPr>
          <p:cNvPr id="297" name="Image 29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62800" y="4864100"/>
            <a:ext cx="241300" cy="749300"/>
          </a:xfrm>
          <a:prstGeom prst="rect">
            <a:avLst/>
          </a:prstGeom>
        </p:spPr>
      </p:pic>
      <p:pic>
        <p:nvPicPr>
          <p:cNvPr id="298" name="Image 29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8100" y="5549900"/>
            <a:ext cx="2413000" cy="495300"/>
          </a:xfrm>
          <a:prstGeom prst="rect">
            <a:avLst/>
          </a:prstGeom>
        </p:spPr>
      </p:pic>
      <p:pic>
        <p:nvPicPr>
          <p:cNvPr id="299" name="Image 29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336800" y="5029200"/>
            <a:ext cx="609600" cy="2413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68312" y="2594038"/>
            <a:ext cx="0" cy="792162"/>
          </a:xfrm>
          <a:custGeom>
            <a:avLst/>
            <a:gdLst/>
            <a:ahLst/>
            <a:cxnLst/>
            <a:rect l="0" t="0" r="0" b="0"/>
            <a:pathLst>
              <a:path h="792162">
                <a:moveTo>
                  <a:pt x="0" y="792162"/>
                </a:moveTo>
                <a:lnTo>
                  <a:pt x="2663825" y="792162"/>
                </a:lnTo>
                <a:lnTo>
                  <a:pt x="2663825" y="0"/>
                </a:lnTo>
                <a:lnTo>
                  <a:pt x="0" y="0"/>
                </a:lnTo>
                <a:lnTo>
                  <a:pt x="0" y="79216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468312" y="4760912"/>
            <a:ext cx="0" cy="792162"/>
          </a:xfrm>
          <a:custGeom>
            <a:avLst/>
            <a:gdLst/>
            <a:ahLst/>
            <a:cxnLst/>
            <a:rect l="0" t="0" r="0" b="0"/>
            <a:pathLst>
              <a:path h="792162">
                <a:moveTo>
                  <a:pt x="0" y="792162"/>
                </a:moveTo>
                <a:lnTo>
                  <a:pt x="1871599" y="792162"/>
                </a:lnTo>
                <a:lnTo>
                  <a:pt x="1871599" y="0"/>
                </a:lnTo>
                <a:lnTo>
                  <a:pt x="0" y="0"/>
                </a:lnTo>
                <a:lnTo>
                  <a:pt x="0" y="79216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2954401" y="4760912"/>
            <a:ext cx="0" cy="792162"/>
          </a:xfrm>
          <a:custGeom>
            <a:avLst/>
            <a:gdLst/>
            <a:ahLst/>
            <a:cxnLst/>
            <a:rect l="0" t="0" r="0" b="0"/>
            <a:pathLst>
              <a:path h="792162">
                <a:moveTo>
                  <a:pt x="0" y="792162"/>
                </a:moveTo>
                <a:lnTo>
                  <a:pt x="2049398" y="792162"/>
                </a:lnTo>
                <a:lnTo>
                  <a:pt x="2049398" y="0"/>
                </a:lnTo>
                <a:lnTo>
                  <a:pt x="0" y="0"/>
                </a:lnTo>
                <a:lnTo>
                  <a:pt x="0" y="79216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254749" y="4076636"/>
            <a:ext cx="0" cy="792162"/>
          </a:xfrm>
          <a:custGeom>
            <a:avLst/>
            <a:gdLst/>
            <a:ahLst/>
            <a:cxnLst/>
            <a:rect l="0" t="0" r="0" b="0"/>
            <a:pathLst>
              <a:path h="792162">
                <a:moveTo>
                  <a:pt x="0" y="792162"/>
                </a:moveTo>
                <a:lnTo>
                  <a:pt x="2049526" y="792162"/>
                </a:lnTo>
                <a:lnTo>
                  <a:pt x="2049526" y="0"/>
                </a:lnTo>
                <a:lnTo>
                  <a:pt x="0" y="0"/>
                </a:lnTo>
                <a:lnTo>
                  <a:pt x="0" y="79216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267449" y="5624512"/>
            <a:ext cx="0" cy="792162"/>
          </a:xfrm>
          <a:custGeom>
            <a:avLst/>
            <a:gdLst/>
            <a:ahLst/>
            <a:cxnLst/>
            <a:rect l="0" t="0" r="0" b="0"/>
            <a:pathLst>
              <a:path h="792162">
                <a:moveTo>
                  <a:pt x="0" y="792162"/>
                </a:moveTo>
                <a:lnTo>
                  <a:pt x="2049526" y="792162"/>
                </a:lnTo>
                <a:lnTo>
                  <a:pt x="2049526" y="0"/>
                </a:lnTo>
                <a:lnTo>
                  <a:pt x="0" y="0"/>
                </a:lnTo>
                <a:lnTo>
                  <a:pt x="0" y="79216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502920" y="527337"/>
            <a:ext cx="4328108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PENGADAAN</a:t>
            </a:r>
          </a:p>
        </p:txBody>
      </p:sp>
      <p:sp>
        <p:nvSpPr>
          <p:cNvPr id="23" name="TextBox 2"/>
          <p:cNvSpPr txBox="1"/>
          <p:nvPr/>
        </p:nvSpPr>
        <p:spPr>
          <a:xfrm>
            <a:off x="5200777" y="2094331"/>
            <a:ext cx="41036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53251" y="2227173"/>
            <a:ext cx="27251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1695" y="2799470"/>
            <a:ext cx="196996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 MENGANDUNG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3971" y="3043310"/>
            <a:ext cx="211654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00777" y="3275685"/>
            <a:ext cx="41036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0780" y="3408527"/>
            <a:ext cx="59792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PBF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73850" y="4186183"/>
            <a:ext cx="122713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AHP dari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30821" y="4552162"/>
            <a:ext cx="90569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60090" y="4844932"/>
            <a:ext cx="136229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PBF IMPORTIR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1390" y="4966852"/>
            <a:ext cx="121988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61614" y="5088772"/>
            <a:ext cx="137710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HARUS PUNYA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8291" y="5210692"/>
            <a:ext cx="84375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68522" y="5332612"/>
            <a:ext cx="58509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IZIN 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52209" y="5734507"/>
            <a:ext cx="109485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SPI dari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59244" y="6100267"/>
            <a:ext cx="128240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KEMKES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6039" y="6404398"/>
            <a:ext cx="530568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AHP dan SPI hanya berlaku untuk satu kali kegiatan Importasi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 30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01" name="Image 3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02" name="Image 3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303" name="Image 3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304" name="Image 30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305" name="Image 30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4048" y="1527048"/>
            <a:ext cx="676656" cy="905256"/>
          </a:xfrm>
          <a:prstGeom prst="rect">
            <a:avLst/>
          </a:prstGeom>
        </p:spPr>
      </p:pic>
      <p:pic>
        <p:nvPicPr>
          <p:cNvPr id="306" name="Image 30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8407" y="1591056"/>
            <a:ext cx="7717535" cy="512064"/>
          </a:xfrm>
          <a:prstGeom prst="rect">
            <a:avLst/>
          </a:prstGeom>
        </p:spPr>
      </p:pic>
      <p:pic>
        <p:nvPicPr>
          <p:cNvPr id="307" name="Image 30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4048" y="2203703"/>
            <a:ext cx="676656" cy="905256"/>
          </a:xfrm>
          <a:prstGeom prst="rect">
            <a:avLst/>
          </a:prstGeom>
        </p:spPr>
      </p:pic>
      <p:pic>
        <p:nvPicPr>
          <p:cNvPr id="308" name="Image 30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8407" y="2267712"/>
            <a:ext cx="7717535" cy="521208"/>
          </a:xfrm>
          <a:prstGeom prst="rect">
            <a:avLst/>
          </a:prstGeom>
        </p:spPr>
      </p:pic>
      <p:pic>
        <p:nvPicPr>
          <p:cNvPr id="309" name="Image 30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4048" y="2889504"/>
            <a:ext cx="676656" cy="905256"/>
          </a:xfrm>
          <a:prstGeom prst="rect">
            <a:avLst/>
          </a:prstGeom>
        </p:spPr>
      </p:pic>
      <p:pic>
        <p:nvPicPr>
          <p:cNvPr id="310" name="Image 31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78407" y="2953512"/>
            <a:ext cx="7717535" cy="512064"/>
          </a:xfrm>
          <a:prstGeom prst="rect">
            <a:avLst/>
          </a:prstGeom>
        </p:spPr>
      </p:pic>
      <p:pic>
        <p:nvPicPr>
          <p:cNvPr id="311" name="Image 3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4048" y="3566160"/>
            <a:ext cx="676656" cy="905256"/>
          </a:xfrm>
          <a:prstGeom prst="rect">
            <a:avLst/>
          </a:prstGeom>
        </p:spPr>
      </p:pic>
      <p:pic>
        <p:nvPicPr>
          <p:cNvPr id="312" name="Image 3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8407" y="3630167"/>
            <a:ext cx="7717535" cy="512064"/>
          </a:xfrm>
          <a:prstGeom prst="rect">
            <a:avLst/>
          </a:prstGeom>
        </p:spPr>
      </p:pic>
      <p:pic>
        <p:nvPicPr>
          <p:cNvPr id="313" name="Image 31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4048" y="4251960"/>
            <a:ext cx="676656" cy="905256"/>
          </a:xfrm>
          <a:prstGeom prst="rect">
            <a:avLst/>
          </a:prstGeom>
        </p:spPr>
      </p:pic>
      <p:pic>
        <p:nvPicPr>
          <p:cNvPr id="314" name="Image 31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78407" y="4306824"/>
            <a:ext cx="7717535" cy="521208"/>
          </a:xfrm>
          <a:prstGeom prst="rect">
            <a:avLst/>
          </a:prstGeom>
        </p:spPr>
      </p:pic>
      <p:pic>
        <p:nvPicPr>
          <p:cNvPr id="315" name="Image 31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048" y="4928616"/>
            <a:ext cx="676656" cy="905256"/>
          </a:xfrm>
          <a:prstGeom prst="rect">
            <a:avLst/>
          </a:prstGeom>
        </p:spPr>
      </p:pic>
      <p:pic>
        <p:nvPicPr>
          <p:cNvPr id="316" name="Image 31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8407" y="4992624"/>
            <a:ext cx="7717535" cy="512064"/>
          </a:xfrm>
          <a:prstGeom prst="rect">
            <a:avLst/>
          </a:prstGeom>
        </p:spPr>
      </p:pic>
      <p:pic>
        <p:nvPicPr>
          <p:cNvPr id="317" name="Image 31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4048" y="5614416"/>
            <a:ext cx="676656" cy="905256"/>
          </a:xfrm>
          <a:prstGeom prst="rect">
            <a:avLst/>
          </a:prstGeom>
        </p:spPr>
      </p:pic>
      <p:pic>
        <p:nvPicPr>
          <p:cNvPr id="318" name="Image 31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78407" y="5669280"/>
            <a:ext cx="7717535" cy="521208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427939" y="997715"/>
            <a:ext cx="2710678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Surat Pesanan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107033" y="1729437"/>
            <a:ext cx="246759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Asli dan dibuat tindasannya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70864" y="1906015"/>
            <a:ext cx="10740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7033" y="2410135"/>
            <a:ext cx="678346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Ditandatangani oleh APJ, dilengkapi nama lengkap, SIKA dan Stempel sarana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0864" y="2587244"/>
            <a:ext cx="10740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7033" y="2986483"/>
            <a:ext cx="682616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Mencantumkan nama dan alamat kantor, lokasi sarana, dan lokasi gudang bila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9271" y="3234699"/>
            <a:ext cx="553837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berada di luar sarana, nomor telepon/faksimili, nomor izin sarana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0864" y="3268091"/>
            <a:ext cx="10740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7033" y="3667457"/>
            <a:ext cx="695062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Mencantumkan nama Prekursor Farmasi dan/atau Obat Mengandung Prekursor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9271" y="3915454"/>
            <a:ext cx="624369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Farmasi, jumlah, bentuk dan kekuatan sediaan, besar dan jenis kemasan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0864" y="3949100"/>
            <a:ext cx="10740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7033" y="4348685"/>
            <a:ext cx="676307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Diberi nomor urut tercetak dan tanggal dengan penulisan yang jelas atau cara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9271" y="4596901"/>
            <a:ext cx="216405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lain yang dapat tertelusur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0864" y="4630293"/>
            <a:ext cx="10740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7033" y="5029532"/>
            <a:ext cx="707565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Dibuat terpisah dari surat pesanan obat lainnya dan jumlah pesanan ditulis dalam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9271" y="5277529"/>
            <a:ext cx="202459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bentuk angka dan huruf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0864" y="5311048"/>
            <a:ext cx="10740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7033" y="5710786"/>
            <a:ext cx="700037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Apabila SP tidak dapat digunakan, maka SP yang tidak digunakan tersebut wajib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9271" y="5959001"/>
            <a:ext cx="462145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diarsipkan dengan diberi tanda pembatalan yang jelas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0864" y="5992444"/>
            <a:ext cx="10740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 3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20" name="Image 3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21" name="Image 3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322" name="Image 3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323" name="Image 3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324" name="Image 3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500" y="1549400"/>
            <a:ext cx="7848600" cy="1295400"/>
          </a:xfrm>
          <a:prstGeom prst="rect">
            <a:avLst/>
          </a:prstGeom>
        </p:spPr>
      </p:pic>
      <p:pic>
        <p:nvPicPr>
          <p:cNvPr id="325" name="Image 3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6800" y="2870200"/>
            <a:ext cx="4673600" cy="1206500"/>
          </a:xfrm>
          <a:prstGeom prst="rect">
            <a:avLst/>
          </a:prstGeom>
        </p:spPr>
      </p:pic>
      <p:pic>
        <p:nvPicPr>
          <p:cNvPr id="326" name="Image 3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8300" y="4292600"/>
            <a:ext cx="2832100" cy="1143000"/>
          </a:xfrm>
          <a:prstGeom prst="rect">
            <a:avLst/>
          </a:prstGeom>
        </p:spPr>
      </p:pic>
      <p:pic>
        <p:nvPicPr>
          <p:cNvPr id="327" name="Image 3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4521200"/>
            <a:ext cx="673100" cy="12700"/>
          </a:xfrm>
          <a:prstGeom prst="rect">
            <a:avLst/>
          </a:prstGeom>
        </p:spPr>
      </p:pic>
      <p:pic>
        <p:nvPicPr>
          <p:cNvPr id="328" name="Image 3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57900" y="4279900"/>
            <a:ext cx="2971800" cy="1155700"/>
          </a:xfrm>
          <a:prstGeom prst="rect">
            <a:avLst/>
          </a:prstGeom>
        </p:spPr>
      </p:pic>
      <p:pic>
        <p:nvPicPr>
          <p:cNvPr id="329" name="Image 3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46800" y="4572000"/>
            <a:ext cx="1473200" cy="25400"/>
          </a:xfrm>
          <a:prstGeom prst="rect">
            <a:avLst/>
          </a:prstGeom>
        </p:spPr>
      </p:pic>
      <p:pic>
        <p:nvPicPr>
          <p:cNvPr id="330" name="Image 3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36700" y="2984500"/>
            <a:ext cx="800100" cy="1308100"/>
          </a:xfrm>
          <a:prstGeom prst="rect">
            <a:avLst/>
          </a:prstGeom>
        </p:spPr>
      </p:pic>
      <p:pic>
        <p:nvPicPr>
          <p:cNvPr id="331" name="Image 3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10400" y="2971800"/>
            <a:ext cx="711200" cy="1308100"/>
          </a:xfrm>
          <a:prstGeom prst="rect">
            <a:avLst/>
          </a:prstGeom>
        </p:spPr>
      </p:pic>
      <p:pic>
        <p:nvPicPr>
          <p:cNvPr id="332" name="Image 3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52700" y="6197600"/>
            <a:ext cx="4368800" cy="368300"/>
          </a:xfrm>
          <a:prstGeom prst="rect">
            <a:avLst/>
          </a:prstGeom>
        </p:spPr>
      </p:pic>
      <p:pic>
        <p:nvPicPr>
          <p:cNvPr id="333" name="Image 3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84700" y="4076700"/>
            <a:ext cx="177800" cy="21209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827087" y="1557274"/>
            <a:ext cx="0" cy="1295400"/>
          </a:xfrm>
          <a:custGeom>
            <a:avLst/>
            <a:gdLst/>
            <a:ahLst/>
            <a:cxnLst/>
            <a:rect l="0" t="0" r="0" b="0"/>
            <a:pathLst>
              <a:path h="1295400">
                <a:moveTo>
                  <a:pt x="0" y="1295400"/>
                </a:moveTo>
                <a:lnTo>
                  <a:pt x="7848599" y="1295400"/>
                </a:lnTo>
                <a:lnTo>
                  <a:pt x="7848599" y="0"/>
                </a:lnTo>
                <a:lnTo>
                  <a:pt x="0" y="0"/>
                </a:lnTo>
                <a:lnTo>
                  <a:pt x="0" y="12954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339975" y="2879724"/>
            <a:ext cx="0" cy="1200150"/>
          </a:xfrm>
          <a:custGeom>
            <a:avLst/>
            <a:gdLst/>
            <a:ahLst/>
            <a:cxnLst/>
            <a:rect l="0" t="0" r="0" b="0"/>
            <a:pathLst>
              <a:path h="1200150">
                <a:moveTo>
                  <a:pt x="0" y="1200150"/>
                </a:moveTo>
                <a:lnTo>
                  <a:pt x="4679949" y="1200150"/>
                </a:lnTo>
                <a:lnTo>
                  <a:pt x="4679949" y="0"/>
                </a:lnTo>
                <a:lnTo>
                  <a:pt x="0" y="0"/>
                </a:lnTo>
                <a:lnTo>
                  <a:pt x="0" y="1200150"/>
                </a:lnTo>
              </a:path>
            </a:pathLst>
          </a:custGeom>
          <a:ln w="19843">
            <a:solidFill>
              <a:srgbClr val="7E6BC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547876" y="2984500"/>
            <a:ext cx="792099" cy="1308100"/>
          </a:xfrm>
          <a:custGeom>
            <a:avLst/>
            <a:gdLst/>
            <a:ahLst/>
            <a:cxnLst/>
            <a:rect l="0" t="0" r="0" b="0"/>
            <a:pathLst>
              <a:path w="792099" h="1308100">
                <a:moveTo>
                  <a:pt x="792099" y="197993"/>
                </a:moveTo>
                <a:lnTo>
                  <a:pt x="297052" y="197993"/>
                </a:lnTo>
                <a:lnTo>
                  <a:pt x="297052" y="1110107"/>
                </a:lnTo>
                <a:lnTo>
                  <a:pt x="395986" y="1110107"/>
                </a:lnTo>
                <a:lnTo>
                  <a:pt x="197993" y="1308100"/>
                </a:lnTo>
                <a:lnTo>
                  <a:pt x="0" y="1110107"/>
                </a:lnTo>
                <a:lnTo>
                  <a:pt x="98932" y="1110107"/>
                </a:lnTo>
                <a:lnTo>
                  <a:pt x="98932" y="0"/>
                </a:lnTo>
                <a:lnTo>
                  <a:pt x="792099" y="0"/>
                </a:lnTo>
                <a:lnTo>
                  <a:pt x="792099" y="197993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7019924" y="2976499"/>
            <a:ext cx="0" cy="1309751"/>
          </a:xfrm>
          <a:custGeom>
            <a:avLst/>
            <a:gdLst/>
            <a:ahLst/>
            <a:cxnLst/>
            <a:rect l="0" t="0" r="0" b="0"/>
            <a:pathLst>
              <a:path h="1309751">
                <a:moveTo>
                  <a:pt x="0" y="177037"/>
                </a:moveTo>
                <a:lnTo>
                  <a:pt x="442468" y="177037"/>
                </a:lnTo>
                <a:lnTo>
                  <a:pt x="442468" y="1132713"/>
                </a:lnTo>
                <a:lnTo>
                  <a:pt x="354076" y="1132713"/>
                </a:lnTo>
                <a:lnTo>
                  <a:pt x="530987" y="1309751"/>
                </a:lnTo>
                <a:lnTo>
                  <a:pt x="708025" y="1132713"/>
                </a:lnTo>
                <a:lnTo>
                  <a:pt x="619506" y="1132713"/>
                </a:lnTo>
                <a:lnTo>
                  <a:pt x="619506" y="0"/>
                </a:lnTo>
                <a:lnTo>
                  <a:pt x="0" y="0"/>
                </a:lnTo>
                <a:lnTo>
                  <a:pt x="0" y="177037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555874" y="6205537"/>
            <a:ext cx="0" cy="369887"/>
          </a:xfrm>
          <a:custGeom>
            <a:avLst/>
            <a:gdLst/>
            <a:ahLst/>
            <a:cxnLst/>
            <a:rect l="0" t="0" r="0" b="0"/>
            <a:pathLst>
              <a:path h="369887">
                <a:moveTo>
                  <a:pt x="0" y="369887"/>
                </a:moveTo>
                <a:lnTo>
                  <a:pt x="4378324" y="369887"/>
                </a:lnTo>
                <a:lnTo>
                  <a:pt x="4378324" y="0"/>
                </a:lnTo>
                <a:lnTo>
                  <a:pt x="0" y="0"/>
                </a:lnTo>
                <a:lnTo>
                  <a:pt x="0" y="369887"/>
                </a:lnTo>
              </a:path>
            </a:pathLst>
          </a:custGeom>
          <a:ln w="19843">
            <a:solidFill>
              <a:srgbClr val="A379B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02920" y="527337"/>
            <a:ext cx="4520468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 PENERIMAAN</a:t>
            </a:r>
          </a:p>
        </p:txBody>
      </p:sp>
      <p:sp>
        <p:nvSpPr>
          <p:cNvPr id="25" name="TextBox 2"/>
          <p:cNvSpPr txBox="1"/>
          <p:nvPr/>
        </p:nvSpPr>
        <p:spPr>
          <a:xfrm>
            <a:off x="1155496" y="1869753"/>
            <a:ext cx="6982681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Pemeriksaan kesesuaian fisik barang dengan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21815" y="2296473"/>
            <a:ext cx="5693866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faktur/surat penyerahan barang/CoA: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89250" y="2964484"/>
            <a:ext cx="512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32150" y="2964484"/>
            <a:ext cx="335989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Kebenaran nama, jenis dan kekuatan sediaan,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32150" y="3147364"/>
            <a:ext cx="54822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jumlah;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89250" y="3330244"/>
            <a:ext cx="512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32150" y="3330244"/>
            <a:ext cx="294151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Nomor bets, tanggal kedaluwarsa, nama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32150" y="3513124"/>
            <a:ext cx="75341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produsen;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89250" y="3696039"/>
            <a:ext cx="512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32150" y="3696039"/>
            <a:ext cx="359874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Kondisi kemasan termasuk segel dan penandaan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1467" y="4365371"/>
            <a:ext cx="68448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Sesuai: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53658" y="4391355"/>
            <a:ext cx="148341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Tidak Sesuai: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1467" y="4616993"/>
            <a:ext cx="245047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Tanda tangan pd faktur/surat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53658" y="4720539"/>
            <a:ext cx="251350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Dikembalikan dg disertai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1467" y="4822952"/>
            <a:ext cx="259686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penyerahan barang dilengkapi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467" y="5028692"/>
            <a:ext cx="235641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dg nama jelas dan stempel.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53658" y="4994859"/>
            <a:ext cx="102592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bukti retur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47823" y="6311036"/>
            <a:ext cx="412933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Buatlah Checklist penerimaan barang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 3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35" name="Image 3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36" name="Image 3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337" name="Image 3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338" name="Image 3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339" name="Image 3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900" y="1778000"/>
            <a:ext cx="2667000" cy="2654300"/>
          </a:xfrm>
          <a:prstGeom prst="rect">
            <a:avLst/>
          </a:prstGeom>
        </p:spPr>
      </p:pic>
      <p:pic>
        <p:nvPicPr>
          <p:cNvPr id="340" name="Image 34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0100" y="1778000"/>
            <a:ext cx="2679700" cy="2654300"/>
          </a:xfrm>
          <a:prstGeom prst="rect">
            <a:avLst/>
          </a:prstGeom>
        </p:spPr>
      </p:pic>
      <p:pic>
        <p:nvPicPr>
          <p:cNvPr id="341" name="Image 34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06800" y="2565400"/>
            <a:ext cx="2133600" cy="1727200"/>
          </a:xfrm>
          <a:prstGeom prst="rect">
            <a:avLst/>
          </a:prstGeom>
        </p:spPr>
      </p:pic>
      <p:pic>
        <p:nvPicPr>
          <p:cNvPr id="342" name="Image 34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0300" y="1765300"/>
            <a:ext cx="2679700" cy="2667000"/>
          </a:xfrm>
          <a:prstGeom prst="rect">
            <a:avLst/>
          </a:prstGeom>
        </p:spPr>
      </p:pic>
      <p:pic>
        <p:nvPicPr>
          <p:cNvPr id="343" name="Image 34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77000" y="2565400"/>
            <a:ext cx="2146300" cy="800100"/>
          </a:xfrm>
          <a:prstGeom prst="rect">
            <a:avLst/>
          </a:prstGeom>
        </p:spPr>
      </p:pic>
      <p:pic>
        <p:nvPicPr>
          <p:cNvPr id="344" name="Image 34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77000" y="3492500"/>
            <a:ext cx="2146300" cy="800100"/>
          </a:xfrm>
          <a:prstGeom prst="rect">
            <a:avLst/>
          </a:prstGeom>
        </p:spPr>
      </p:pic>
      <p:pic>
        <p:nvPicPr>
          <p:cNvPr id="345" name="Image 34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3300" y="6083300"/>
            <a:ext cx="7200900" cy="647700"/>
          </a:xfrm>
          <a:prstGeom prst="rect">
            <a:avLst/>
          </a:prstGeom>
        </p:spPr>
      </p:pic>
      <p:pic>
        <p:nvPicPr>
          <p:cNvPr id="346" name="Image 34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3300" y="4432300"/>
            <a:ext cx="7200900" cy="939800"/>
          </a:xfrm>
          <a:prstGeom prst="rect">
            <a:avLst/>
          </a:prstGeom>
        </p:spPr>
      </p:pic>
      <p:pic>
        <p:nvPicPr>
          <p:cNvPr id="347" name="Image 34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3300" y="5511800"/>
            <a:ext cx="7239000" cy="495300"/>
          </a:xfrm>
          <a:prstGeom prst="rect">
            <a:avLst/>
          </a:prstGeom>
        </p:spPr>
      </p:pic>
      <p:pic>
        <p:nvPicPr>
          <p:cNvPr id="348" name="Image 34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89000" y="2413000"/>
            <a:ext cx="2019300" cy="18796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006475" y="6083300"/>
            <a:ext cx="0" cy="658812"/>
          </a:xfrm>
          <a:custGeom>
            <a:avLst/>
            <a:gdLst/>
            <a:ahLst/>
            <a:cxnLst/>
            <a:rect l="0" t="0" r="0" b="0"/>
            <a:pathLst>
              <a:path h="658812">
                <a:moveTo>
                  <a:pt x="0" y="658812"/>
                </a:moveTo>
                <a:lnTo>
                  <a:pt x="7200900" y="658812"/>
                </a:lnTo>
                <a:lnTo>
                  <a:pt x="7200900" y="0"/>
                </a:lnTo>
                <a:lnTo>
                  <a:pt x="0" y="0"/>
                </a:lnTo>
                <a:lnTo>
                  <a:pt x="0" y="65881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1006475" y="4437126"/>
            <a:ext cx="0" cy="936625"/>
          </a:xfrm>
          <a:custGeom>
            <a:avLst/>
            <a:gdLst/>
            <a:ahLst/>
            <a:cxnLst/>
            <a:rect l="0" t="0" r="0" b="0"/>
            <a:pathLst>
              <a:path h="936625">
                <a:moveTo>
                  <a:pt x="0" y="327913"/>
                </a:moveTo>
                <a:lnTo>
                  <a:pt x="3483355" y="327913"/>
                </a:lnTo>
                <a:lnTo>
                  <a:pt x="3483355" y="234061"/>
                </a:lnTo>
                <a:lnTo>
                  <a:pt x="3366261" y="234061"/>
                </a:lnTo>
                <a:lnTo>
                  <a:pt x="3600449" y="0"/>
                </a:lnTo>
                <a:lnTo>
                  <a:pt x="3834638" y="234061"/>
                </a:lnTo>
                <a:lnTo>
                  <a:pt x="3717543" y="234061"/>
                </a:lnTo>
                <a:lnTo>
                  <a:pt x="3717543" y="327913"/>
                </a:lnTo>
                <a:lnTo>
                  <a:pt x="7200900" y="327913"/>
                </a:lnTo>
                <a:lnTo>
                  <a:pt x="7200900" y="936625"/>
                </a:lnTo>
                <a:lnTo>
                  <a:pt x="0" y="936625"/>
                </a:lnTo>
                <a:lnTo>
                  <a:pt x="0" y="327913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009649" y="5513387"/>
            <a:ext cx="0" cy="495300"/>
          </a:xfrm>
          <a:custGeom>
            <a:avLst/>
            <a:gdLst/>
            <a:ahLst/>
            <a:cxnLst/>
            <a:rect l="0" t="0" r="0" b="0"/>
            <a:pathLst>
              <a:path h="495300">
                <a:moveTo>
                  <a:pt x="0" y="495300"/>
                </a:moveTo>
                <a:lnTo>
                  <a:pt x="7234301" y="495300"/>
                </a:lnTo>
                <a:lnTo>
                  <a:pt x="7234301" y="0"/>
                </a:lnTo>
                <a:lnTo>
                  <a:pt x="0" y="0"/>
                </a:lnTo>
                <a:lnTo>
                  <a:pt x="0" y="4953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02920" y="527337"/>
            <a:ext cx="4894417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C. PENYIMPANAN</a:t>
            </a:r>
          </a:p>
        </p:txBody>
      </p:sp>
      <p:sp>
        <p:nvSpPr>
          <p:cNvPr id="25" name="TextBox 2"/>
          <p:cNvSpPr txBox="1"/>
          <p:nvPr/>
        </p:nvSpPr>
        <p:spPr>
          <a:xfrm>
            <a:off x="3837686" y="1984765"/>
            <a:ext cx="159659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Obat Mengandung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48095" y="1984765"/>
            <a:ext cx="229069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Obat Rusak, Kedaluwarsa,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61872" y="2089921"/>
            <a:ext cx="102912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Bahan baku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38498" y="2195077"/>
            <a:ext cx="83516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Prekursor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73189" y="2195077"/>
            <a:ext cx="110344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Retur, Recall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6340" y="2797311"/>
            <a:ext cx="134812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Aman, terpisah,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57923" y="2880182"/>
            <a:ext cx="60272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5880" y="3041151"/>
            <a:ext cx="110286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terkunci, ada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07638" y="3107004"/>
            <a:ext cx="194925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Aman berdasarkan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4168" y="3284991"/>
            <a:ext cx="107401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penanggung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07638" y="3344783"/>
            <a:ext cx="137217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analisis risiko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7508" y="3528831"/>
            <a:ext cx="97622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jawab yang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07638" y="3581222"/>
            <a:ext cx="156453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masing-masing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00723" y="3688791"/>
            <a:ext cx="152605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Diberi identitas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57528" y="3772671"/>
            <a:ext cx="66524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ditunjuk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41514" y="3926916"/>
            <a:ext cx="103874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 jelas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05226" y="4991557"/>
            <a:ext cx="283410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Pembatasan akses personil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88363" y="5683453"/>
            <a:ext cx="636071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Stok Opname dilakukan secara berkala minimal 6 bulan sekali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55776" y="6197955"/>
            <a:ext cx="677108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Pencatatan dan investigasi adanya selisih stok saat stock opname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16250" y="6472580"/>
            <a:ext cx="321883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 hasilnya didokumentasikan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 1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451100"/>
            <a:ext cx="2730500" cy="2082800"/>
          </a:xfrm>
          <a:prstGeom prst="rect">
            <a:avLst/>
          </a:prstGeom>
        </p:spPr>
      </p:pic>
      <p:pic>
        <p:nvPicPr>
          <p:cNvPr id="145" name="Image 14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19" y="274319"/>
            <a:ext cx="8586215" cy="1325879"/>
          </a:xfrm>
          <a:prstGeom prst="rect">
            <a:avLst/>
          </a:prstGeom>
        </p:spPr>
      </p:pic>
      <p:pic>
        <p:nvPicPr>
          <p:cNvPr id="146" name="Image 1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300" y="368300"/>
            <a:ext cx="8382000" cy="1117600"/>
          </a:xfrm>
          <a:prstGeom prst="rect">
            <a:avLst/>
          </a:prstGeom>
        </p:spPr>
      </p:pic>
      <p:pic>
        <p:nvPicPr>
          <p:cNvPr id="147" name="Image 14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" y="406400"/>
            <a:ext cx="8267700" cy="1041400"/>
          </a:xfrm>
          <a:prstGeom prst="rect">
            <a:avLst/>
          </a:prstGeom>
        </p:spPr>
      </p:pic>
      <p:pic>
        <p:nvPicPr>
          <p:cNvPr id="148" name="Image 14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9500" y="4191000"/>
            <a:ext cx="2362200" cy="914400"/>
          </a:xfrm>
          <a:prstGeom prst="rect">
            <a:avLst/>
          </a:prstGeom>
        </p:spPr>
      </p:pic>
      <p:pic>
        <p:nvPicPr>
          <p:cNvPr id="149" name="Image 14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1600200"/>
            <a:ext cx="2057400" cy="457200"/>
          </a:xfrm>
          <a:prstGeom prst="rect">
            <a:avLst/>
          </a:prstGeom>
        </p:spPr>
      </p:pic>
      <p:pic>
        <p:nvPicPr>
          <p:cNvPr id="150" name="Image 15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7500" y="2578100"/>
            <a:ext cx="2679700" cy="1612900"/>
          </a:xfrm>
          <a:prstGeom prst="rect">
            <a:avLst/>
          </a:prstGeom>
        </p:spPr>
      </p:pic>
      <p:pic>
        <p:nvPicPr>
          <p:cNvPr id="152" name="Image 1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03600" y="3721100"/>
            <a:ext cx="330200" cy="469900"/>
          </a:xfrm>
          <a:prstGeom prst="rect">
            <a:avLst/>
          </a:prstGeom>
        </p:spPr>
      </p:pic>
      <p:pic>
        <p:nvPicPr>
          <p:cNvPr id="153" name="Image 15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8300" y="5410200"/>
            <a:ext cx="5410200" cy="1219200"/>
          </a:xfrm>
          <a:prstGeom prst="rect">
            <a:avLst/>
          </a:prstGeom>
        </p:spPr>
      </p:pic>
      <p:pic>
        <p:nvPicPr>
          <p:cNvPr id="154" name="Image 15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49500" y="2565400"/>
            <a:ext cx="812800" cy="508000"/>
          </a:xfrm>
          <a:prstGeom prst="rect">
            <a:avLst/>
          </a:prstGeom>
        </p:spPr>
      </p:pic>
      <p:pic>
        <p:nvPicPr>
          <p:cNvPr id="155" name="Image 15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74800" y="3060700"/>
            <a:ext cx="1397000" cy="266700"/>
          </a:xfrm>
          <a:prstGeom prst="rect">
            <a:avLst/>
          </a:prstGeom>
        </p:spPr>
      </p:pic>
      <p:pic>
        <p:nvPicPr>
          <p:cNvPr id="156" name="Image 15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25600" y="3530600"/>
            <a:ext cx="1536700" cy="304800"/>
          </a:xfrm>
          <a:prstGeom prst="rect">
            <a:avLst/>
          </a:prstGeom>
        </p:spPr>
      </p:pic>
      <p:pic>
        <p:nvPicPr>
          <p:cNvPr id="158" name="Image 15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92900" y="3111500"/>
            <a:ext cx="622300" cy="177800"/>
          </a:xfrm>
          <a:prstGeom prst="rect">
            <a:avLst/>
          </a:prstGeom>
        </p:spPr>
      </p:pic>
      <p:pic>
        <p:nvPicPr>
          <p:cNvPr id="159" name="Image 15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77000" y="2451100"/>
            <a:ext cx="838200" cy="482600"/>
          </a:xfrm>
          <a:prstGeom prst="rect">
            <a:avLst/>
          </a:prstGeom>
        </p:spPr>
      </p:pic>
      <p:pic>
        <p:nvPicPr>
          <p:cNvPr id="160" name="Image 16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18100" y="4533900"/>
            <a:ext cx="1676400" cy="698500"/>
          </a:xfrm>
          <a:prstGeom prst="rect">
            <a:avLst/>
          </a:prstGeom>
        </p:spPr>
      </p:pic>
      <p:pic>
        <p:nvPicPr>
          <p:cNvPr id="161" name="Image 16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78500" y="3644900"/>
            <a:ext cx="330200" cy="8890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267199" y="3124200"/>
            <a:ext cx="1066800" cy="1650"/>
          </a:xfrm>
          <a:custGeom>
            <a:avLst/>
            <a:gdLst/>
            <a:ahLst/>
            <a:cxnLst/>
            <a:rect l="0" t="0" r="0" b="0"/>
            <a:pathLst>
              <a:path w="1066800" h="1650">
                <a:moveTo>
                  <a:pt x="0" y="0"/>
                </a:moveTo>
                <a:lnTo>
                  <a:pt x="1066800" y="1650"/>
                </a:lnTo>
              </a:path>
            </a:pathLst>
          </a:custGeom>
          <a:ln w="29765">
            <a:solidFill>
              <a:srgbClr val="8F9F9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80999" y="5410200"/>
            <a:ext cx="0" cy="1219199"/>
          </a:xfrm>
          <a:custGeom>
            <a:avLst/>
            <a:gdLst/>
            <a:ahLst/>
            <a:cxnLst/>
            <a:rect l="0" t="0" r="0" b="0"/>
            <a:pathLst>
              <a:path h="1219199">
                <a:moveTo>
                  <a:pt x="0" y="1219199"/>
                </a:moveTo>
                <a:lnTo>
                  <a:pt x="5410199" y="1219199"/>
                </a:lnTo>
                <a:lnTo>
                  <a:pt x="5410199" y="0"/>
                </a:lnTo>
                <a:lnTo>
                  <a:pt x="0" y="0"/>
                </a:lnTo>
                <a:lnTo>
                  <a:pt x="0" y="1219199"/>
                </a:lnTo>
              </a:path>
            </a:pathLst>
          </a:custGeom>
          <a:ln w="26458">
            <a:solidFill>
              <a:srgbClr val="6B766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267199" y="3276600"/>
            <a:ext cx="914400" cy="1524"/>
          </a:xfrm>
          <a:custGeom>
            <a:avLst/>
            <a:gdLst/>
            <a:ahLst/>
            <a:cxnLst/>
            <a:rect l="0" t="0" r="0" b="0"/>
            <a:pathLst>
              <a:path w="914400" h="1524">
                <a:moveTo>
                  <a:pt x="0" y="0"/>
                </a:moveTo>
                <a:lnTo>
                  <a:pt x="914400" y="1524"/>
                </a:lnTo>
              </a:path>
            </a:pathLst>
          </a:custGeom>
          <a:ln w="29765">
            <a:solidFill>
              <a:srgbClr val="8F9F9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1976374" y="444335"/>
            <a:ext cx="4850687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TREND PENYIMPANGAN</a:t>
            </a:r>
          </a:p>
        </p:txBody>
      </p:sp>
      <p:sp>
        <p:nvSpPr>
          <p:cNvPr id="27" name="TextBox 2"/>
          <p:cNvSpPr txBox="1"/>
          <p:nvPr/>
        </p:nvSpPr>
        <p:spPr>
          <a:xfrm>
            <a:off x="1677670" y="932015"/>
            <a:ext cx="5517088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DARI HASIL WAS NAPZA (2)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8640" y="1638249"/>
            <a:ext cx="195085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PEMALSUAN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9944" y="2374265"/>
            <a:ext cx="165429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Peluang Bisnis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92280" y="2132856"/>
            <a:ext cx="174406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Pelayanan/dana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07910" y="2907665"/>
            <a:ext cx="132087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Kompetensi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1040" y="2983865"/>
            <a:ext cx="96180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Regulasi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49138" y="3126813"/>
            <a:ext cx="77905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DEMAND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62198" y="3181832"/>
            <a:ext cx="59452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SUPPLY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92280" y="3181985"/>
            <a:ext cx="173124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petugas yankes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1040" y="3593719"/>
            <a:ext cx="91903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Tekanan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1040" y="3868039"/>
            <a:ext cx="948978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ekonomi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35315" y="3933056"/>
            <a:ext cx="2757165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Lemahnya was di yankes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53894" y="4231665"/>
            <a:ext cx="187230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EBECD1"/>
                </a:solidFill>
                <a:latin typeface="Arial" pitchFamily="34" charset="0"/>
                <a:cs typeface="Arial" pitchFamily="34" charset="0"/>
              </a:rPr>
              <a:t>Pengawasan dan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56176" y="4149080"/>
            <a:ext cx="2757165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 prosedur pengadaan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53894" y="4505985"/>
            <a:ext cx="1705595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EBECD1"/>
                </a:solidFill>
                <a:latin typeface="Arial" pitchFamily="34" charset="0"/>
                <a:cs typeface="Arial" pitchFamily="34" charset="0"/>
              </a:rPr>
              <a:t>pemberantasan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16652" y="4644660"/>
            <a:ext cx="1368965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Pembinaan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17902" y="4780379"/>
            <a:ext cx="115416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EBECD1"/>
                </a:solidFill>
                <a:latin typeface="Arial" pitchFamily="34" charset="0"/>
                <a:cs typeface="Arial" pitchFamily="34" charset="0"/>
              </a:rPr>
              <a:t>obat palsu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16652" y="4949841"/>
            <a:ext cx="86882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Profesi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2440" y="5405320"/>
            <a:ext cx="115416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Dampak 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2440" y="5710120"/>
            <a:ext cx="408464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Tujuan Pengobatan tidak tercapai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72440" y="6011872"/>
            <a:ext cx="510877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dirugikan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pengobatan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72440" y="6320024"/>
            <a:ext cx="697307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tinggi</a:t>
            </a: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539552" y="61653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2987824" y="61653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815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 3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50" name="Image 3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51" name="Image 3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352" name="Image 35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353" name="Image 35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354" name="Image 35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600" y="3035300"/>
            <a:ext cx="2933700" cy="698500"/>
          </a:xfrm>
          <a:prstGeom prst="rect">
            <a:avLst/>
          </a:prstGeom>
        </p:spPr>
      </p:pic>
      <p:pic>
        <p:nvPicPr>
          <p:cNvPr id="355" name="Image 35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3721100"/>
            <a:ext cx="2959100" cy="1308100"/>
          </a:xfrm>
          <a:prstGeom prst="rect">
            <a:avLst/>
          </a:prstGeom>
        </p:spPr>
      </p:pic>
      <p:pic>
        <p:nvPicPr>
          <p:cNvPr id="356" name="Image 35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59200" y="3149600"/>
            <a:ext cx="736600" cy="546100"/>
          </a:xfrm>
          <a:prstGeom prst="rect">
            <a:avLst/>
          </a:prstGeom>
        </p:spPr>
      </p:pic>
      <p:pic>
        <p:nvPicPr>
          <p:cNvPr id="357" name="Image 35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3048000"/>
            <a:ext cx="3975100" cy="762000"/>
          </a:xfrm>
          <a:prstGeom prst="rect">
            <a:avLst/>
          </a:prstGeom>
        </p:spPr>
      </p:pic>
      <p:pic>
        <p:nvPicPr>
          <p:cNvPr id="358" name="Image 35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3733800"/>
            <a:ext cx="4038600" cy="1981200"/>
          </a:xfrm>
          <a:prstGeom prst="rect">
            <a:avLst/>
          </a:prstGeom>
        </p:spPr>
      </p:pic>
      <p:pic>
        <p:nvPicPr>
          <p:cNvPr id="359" name="Image 35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1400" y="5803900"/>
            <a:ext cx="6261100" cy="952500"/>
          </a:xfrm>
          <a:prstGeom prst="rect">
            <a:avLst/>
          </a:prstGeom>
        </p:spPr>
      </p:pic>
      <p:pic>
        <p:nvPicPr>
          <p:cNvPr id="360" name="Image 36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64500" y="1765300"/>
            <a:ext cx="749300" cy="850900"/>
          </a:xfrm>
          <a:prstGeom prst="rect">
            <a:avLst/>
          </a:prstGeom>
        </p:spPr>
      </p:pic>
      <p:pic>
        <p:nvPicPr>
          <p:cNvPr id="361" name="Image 36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8300" y="1778000"/>
            <a:ext cx="1333500" cy="647700"/>
          </a:xfrm>
          <a:prstGeom prst="rect">
            <a:avLst/>
          </a:prstGeom>
        </p:spPr>
      </p:pic>
      <p:pic>
        <p:nvPicPr>
          <p:cNvPr id="362" name="Image 36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55800" y="1917700"/>
            <a:ext cx="457200" cy="482600"/>
          </a:xfrm>
          <a:prstGeom prst="rect">
            <a:avLst/>
          </a:prstGeom>
        </p:spPr>
      </p:pic>
      <p:pic>
        <p:nvPicPr>
          <p:cNvPr id="363" name="Image 36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92400" y="1778000"/>
            <a:ext cx="1320800" cy="647700"/>
          </a:xfrm>
          <a:prstGeom prst="rect">
            <a:avLst/>
          </a:prstGeom>
        </p:spPr>
      </p:pic>
      <p:pic>
        <p:nvPicPr>
          <p:cNvPr id="364" name="Image 36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80000" y="1765300"/>
            <a:ext cx="2120900" cy="647700"/>
          </a:xfrm>
          <a:prstGeom prst="rect">
            <a:avLst/>
          </a:prstGeom>
        </p:spPr>
      </p:pic>
      <p:pic>
        <p:nvPicPr>
          <p:cNvPr id="365" name="Image 36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203700" y="1955800"/>
            <a:ext cx="457200" cy="482600"/>
          </a:xfrm>
          <a:prstGeom prst="rect">
            <a:avLst/>
          </a:prstGeom>
        </p:spPr>
      </p:pic>
      <p:pic>
        <p:nvPicPr>
          <p:cNvPr id="366" name="Image 36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56500" y="1892300"/>
            <a:ext cx="457200" cy="482600"/>
          </a:xfrm>
          <a:prstGeom prst="rect">
            <a:avLst/>
          </a:prstGeom>
        </p:spPr>
      </p:pic>
      <p:pic>
        <p:nvPicPr>
          <p:cNvPr id="367" name="Image 36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87500" y="2565400"/>
            <a:ext cx="5842000" cy="3683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8064500" y="1773237"/>
            <a:ext cx="0" cy="846137"/>
          </a:xfrm>
          <a:custGeom>
            <a:avLst/>
            <a:gdLst/>
            <a:ahLst/>
            <a:cxnLst/>
            <a:rect l="0" t="0" r="0" b="0"/>
            <a:pathLst>
              <a:path h="846137">
                <a:moveTo>
                  <a:pt x="0" y="846137"/>
                </a:moveTo>
                <a:lnTo>
                  <a:pt x="755649" y="846137"/>
                </a:lnTo>
                <a:lnTo>
                  <a:pt x="755649" y="0"/>
                </a:lnTo>
                <a:lnTo>
                  <a:pt x="0" y="0"/>
                </a:lnTo>
                <a:lnTo>
                  <a:pt x="0" y="846137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371475" y="1784413"/>
            <a:ext cx="0" cy="646112"/>
          </a:xfrm>
          <a:custGeom>
            <a:avLst/>
            <a:gdLst/>
            <a:ahLst/>
            <a:cxnLst/>
            <a:rect l="0" t="0" r="0" b="0"/>
            <a:pathLst>
              <a:path h="646112">
                <a:moveTo>
                  <a:pt x="0" y="646112"/>
                </a:moveTo>
                <a:lnTo>
                  <a:pt x="1338325" y="646112"/>
                </a:lnTo>
                <a:lnTo>
                  <a:pt x="1338325" y="0"/>
                </a:lnTo>
                <a:lnTo>
                  <a:pt x="0" y="0"/>
                </a:lnTo>
                <a:lnTo>
                  <a:pt x="0" y="6461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958975" y="1925701"/>
            <a:ext cx="0" cy="485774"/>
          </a:xfrm>
          <a:custGeom>
            <a:avLst/>
            <a:gdLst/>
            <a:ahLst/>
            <a:cxnLst/>
            <a:rect l="0" t="0" r="0" b="0"/>
            <a:pathLst>
              <a:path h="485774">
                <a:moveTo>
                  <a:pt x="0" y="121411"/>
                </a:moveTo>
                <a:lnTo>
                  <a:pt x="342900" y="121411"/>
                </a:lnTo>
                <a:lnTo>
                  <a:pt x="342900" y="0"/>
                </a:lnTo>
                <a:lnTo>
                  <a:pt x="457199" y="242823"/>
                </a:lnTo>
                <a:lnTo>
                  <a:pt x="342900" y="485774"/>
                </a:lnTo>
                <a:lnTo>
                  <a:pt x="342900" y="364235"/>
                </a:lnTo>
                <a:lnTo>
                  <a:pt x="0" y="364235"/>
                </a:lnTo>
                <a:lnTo>
                  <a:pt x="0" y="121411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2701924" y="1787524"/>
            <a:ext cx="0" cy="647700"/>
          </a:xfrm>
          <a:custGeom>
            <a:avLst/>
            <a:gdLst/>
            <a:ahLst/>
            <a:cxnLst/>
            <a:rect l="0" t="0" r="0" b="0"/>
            <a:pathLst>
              <a:path h="647700">
                <a:moveTo>
                  <a:pt x="0" y="647700"/>
                </a:moveTo>
                <a:lnTo>
                  <a:pt x="1314449" y="647700"/>
                </a:lnTo>
                <a:lnTo>
                  <a:pt x="1314449" y="0"/>
                </a:lnTo>
                <a:lnTo>
                  <a:pt x="0" y="0"/>
                </a:lnTo>
                <a:lnTo>
                  <a:pt x="0" y="6477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5080000" y="1773237"/>
            <a:ext cx="0" cy="646112"/>
          </a:xfrm>
          <a:custGeom>
            <a:avLst/>
            <a:gdLst/>
            <a:ahLst/>
            <a:cxnLst/>
            <a:rect l="0" t="0" r="0" b="0"/>
            <a:pathLst>
              <a:path h="646112">
                <a:moveTo>
                  <a:pt x="0" y="646112"/>
                </a:moveTo>
                <a:lnTo>
                  <a:pt x="2120900" y="646112"/>
                </a:lnTo>
                <a:lnTo>
                  <a:pt x="2120900" y="0"/>
                </a:lnTo>
                <a:lnTo>
                  <a:pt x="0" y="0"/>
                </a:lnTo>
                <a:lnTo>
                  <a:pt x="0" y="6461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4203700" y="1960625"/>
            <a:ext cx="0" cy="485775"/>
          </a:xfrm>
          <a:custGeom>
            <a:avLst/>
            <a:gdLst/>
            <a:ahLst/>
            <a:cxnLst/>
            <a:rect l="0" t="0" r="0" b="0"/>
            <a:pathLst>
              <a:path h="485775">
                <a:moveTo>
                  <a:pt x="0" y="121412"/>
                </a:moveTo>
                <a:lnTo>
                  <a:pt x="342900" y="121412"/>
                </a:lnTo>
                <a:lnTo>
                  <a:pt x="342900" y="0"/>
                </a:lnTo>
                <a:lnTo>
                  <a:pt x="457200" y="242824"/>
                </a:lnTo>
                <a:lnTo>
                  <a:pt x="342900" y="485775"/>
                </a:lnTo>
                <a:lnTo>
                  <a:pt x="342900" y="364236"/>
                </a:lnTo>
                <a:lnTo>
                  <a:pt x="0" y="364236"/>
                </a:lnTo>
                <a:lnTo>
                  <a:pt x="0" y="1214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7562849" y="1892300"/>
            <a:ext cx="0" cy="485775"/>
          </a:xfrm>
          <a:custGeom>
            <a:avLst/>
            <a:gdLst/>
            <a:ahLst/>
            <a:cxnLst/>
            <a:rect l="0" t="0" r="0" b="0"/>
            <a:pathLst>
              <a:path h="485775">
                <a:moveTo>
                  <a:pt x="0" y="121412"/>
                </a:moveTo>
                <a:lnTo>
                  <a:pt x="342900" y="121412"/>
                </a:lnTo>
                <a:lnTo>
                  <a:pt x="342900" y="0"/>
                </a:lnTo>
                <a:lnTo>
                  <a:pt x="457200" y="242824"/>
                </a:lnTo>
                <a:lnTo>
                  <a:pt x="342900" y="485775"/>
                </a:lnTo>
                <a:lnTo>
                  <a:pt x="342900" y="364363"/>
                </a:lnTo>
                <a:lnTo>
                  <a:pt x="0" y="364363"/>
                </a:lnTo>
                <a:lnTo>
                  <a:pt x="0" y="1214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1587500" y="2565400"/>
            <a:ext cx="0" cy="368300"/>
          </a:xfrm>
          <a:custGeom>
            <a:avLst/>
            <a:gdLst/>
            <a:ahLst/>
            <a:cxnLst/>
            <a:rect l="0" t="0" r="0" b="0"/>
            <a:pathLst>
              <a:path h="368300">
                <a:moveTo>
                  <a:pt x="0" y="368300"/>
                </a:moveTo>
                <a:lnTo>
                  <a:pt x="5848350" y="368300"/>
                </a:lnTo>
                <a:lnTo>
                  <a:pt x="5848350" y="0"/>
                </a:lnTo>
                <a:lnTo>
                  <a:pt x="0" y="0"/>
                </a:lnTo>
                <a:lnTo>
                  <a:pt x="0" y="3683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502920" y="380076"/>
            <a:ext cx="8059899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D.1. PENYALURAN OLEH PBF PENYALUR</a:t>
            </a:r>
          </a:p>
        </p:txBody>
      </p:sp>
      <p:sp>
        <p:nvSpPr>
          <p:cNvPr id="42" name="TextBox 2"/>
          <p:cNvSpPr txBox="1"/>
          <p:nvPr/>
        </p:nvSpPr>
        <p:spPr>
          <a:xfrm>
            <a:off x="502920" y="868036"/>
            <a:ext cx="7279044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BAHAN BAKU PREKURSOR FARMASI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62295" y="1877771"/>
            <a:ext cx="97462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SEGERA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9696" y="1888728"/>
            <a:ext cx="109004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93746" y="1891995"/>
            <a:ext cx="461665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PBF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43900" y="2097227"/>
            <a:ext cx="20518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46242" y="2152091"/>
            <a:ext cx="180818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DISTRIBUSIKAN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0280" y="2163267"/>
            <a:ext cx="884858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93746" y="2166315"/>
            <a:ext cx="112851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IMPORTIR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7515" y="2670032"/>
            <a:ext cx="559993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Tidak boleh Dipindahtangankan ke PBF atau IF lain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5942" y="3176152"/>
            <a:ext cx="185467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Penerimaan Pesanan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26456" y="3184661"/>
            <a:ext cx="305532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Pengiriman ke pengguna akhir (end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26456" y="3394973"/>
            <a:ext cx="43922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user)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0644" y="3839972"/>
            <a:ext cx="23035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Hal-hal yang harus diperhatikan: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44745" y="3867784"/>
            <a:ext cx="354103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harus sesegera mungkin didistribusikan ke Industri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4944" y="4024376"/>
            <a:ext cx="112050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Keabsahan SP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59045" y="4054779"/>
            <a:ext cx="165269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Farmasi pengguna akhir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4944" y="4208780"/>
            <a:ext cx="145026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Tujuan penggunaan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44745" y="4210684"/>
            <a:ext cx="361797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tidak boleh memindahtangankan Prekursor Farmasi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59045" y="4396155"/>
            <a:ext cx="365048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 IT Prekursor Farmasi lain dan Industri Farmasi lain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0644" y="4393183"/>
            <a:ext cx="225542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Import license yg masih berlaku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59045" y="4554651"/>
            <a:ext cx="179696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walaupun dalam satu grup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0644" y="4577588"/>
            <a:ext cx="216565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Verifikasi SP oleh PJ  ttd bila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44745" y="4710556"/>
            <a:ext cx="341760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Penyaluran Prekursor Farmasi oleh PBF Importir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94944" y="4763058"/>
            <a:ext cx="56105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disetujui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59045" y="4896027"/>
            <a:ext cx="350576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harus disertai dengan fotokopi SPI danCertificate of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59045" y="5054558"/>
            <a:ext cx="101470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Analysis (CoA)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944745" y="5209158"/>
            <a:ext cx="312585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Setiap kerusakan Prekursor Farmasi selama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059045" y="5396153"/>
            <a:ext cx="343203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pengiriman menjadi tanggung jawab PBF pengirim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34770" y="5902892"/>
            <a:ext cx="456695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Apabila pengiriman menggunakan pihak ketiga/ekspedisi: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34770" y="6116252"/>
            <a:ext cx="233717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Harus dibuat kontrak tertulis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34770" y="6329612"/>
            <a:ext cx="431688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Dokumen pengiriman tidak perlu merinci secara jelas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34770" y="6542972"/>
            <a:ext cx="563776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Pengirim bertanggung jawab prekursor farmasi fiterima oleh pemesan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mage 36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69" name="Image 3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70" name="Image 3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371" name="Image 3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372" name="Image 37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373" name="Image 37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5000" y="1638300"/>
            <a:ext cx="1206500" cy="22606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02920" y="380076"/>
            <a:ext cx="8059899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D.2. PENYALURAN OLEH PBF PENYALUR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02920" y="868036"/>
            <a:ext cx="7922618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 JADI MENGANDUNG PREKURSOR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93434" y="3115919"/>
            <a:ext cx="95859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Ekspor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39893" y="3391036"/>
            <a:ext cx="97622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Pengiriman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40075" y="4119889"/>
            <a:ext cx="109485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Pengeluaran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40075" y="4329982"/>
            <a:ext cx="106118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dari Gudang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36420" y="5111378"/>
            <a:ext cx="104034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Penerimaan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36420" y="5321690"/>
            <a:ext cx="76142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Pesanan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age 37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75" name="Image 37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76" name="Image 37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377" name="Image 37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378" name="Image 37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379" name="Image 37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6159500"/>
            <a:ext cx="8515672" cy="4572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57200" y="1631569"/>
            <a:ext cx="8291321" cy="0"/>
          </a:xfrm>
          <a:custGeom>
            <a:avLst/>
            <a:gdLst/>
            <a:ahLst/>
            <a:cxnLst/>
            <a:rect l="0" t="0" r="0" b="0"/>
            <a:pathLst>
              <a:path w="8291321">
                <a:moveTo>
                  <a:pt x="0" y="0"/>
                </a:moveTo>
                <a:lnTo>
                  <a:pt x="8291321" y="0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001136" y="2385567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3001136" y="3302508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3001136" y="4336795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001136" y="5193284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001136" y="6110592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427939" y="997715"/>
            <a:ext cx="3940181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Penerimaan Pesanan</a:t>
            </a:r>
          </a:p>
        </p:txBody>
      </p:sp>
      <p:sp>
        <p:nvSpPr>
          <p:cNvPr id="23" name="TextBox 2"/>
          <p:cNvSpPr txBox="1"/>
          <p:nvPr/>
        </p:nvSpPr>
        <p:spPr>
          <a:xfrm>
            <a:off x="541020" y="1745649"/>
            <a:ext cx="1930016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1. Hal-Hal yang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01035" y="1836556"/>
            <a:ext cx="213840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Keabsahan SP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1020" y="2035209"/>
            <a:ext cx="732573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1020" y="2323280"/>
            <a:ext cx="1601400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diperhatikan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1020" y="2613059"/>
            <a:ext cx="777457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dalam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01035" y="2590774"/>
            <a:ext cx="521059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 Prekursor terpisah dari pesanan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1020" y="2902619"/>
            <a:ext cx="1510029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penerimaan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01035" y="2906242"/>
            <a:ext cx="179376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 lainnya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1020" y="3190655"/>
            <a:ext cx="1091646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pesanan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01035" y="3507968"/>
            <a:ext cx="365087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 Masing-masing untuk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01035" y="3823436"/>
            <a:ext cx="474572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Apotek/RS/TOB dalam satu grup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01035" y="4542383"/>
            <a:ext cx="289624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Tujuan penggunaan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01035" y="5398922"/>
            <a:ext cx="478817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Kewajaran Jumlah dan frekuensi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01035" y="5714695"/>
            <a:ext cx="169437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pemesanan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539552" y="6237312"/>
            <a:ext cx="834042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Jika pemesanan tidak sesuai dengan ketentuan harus ditolak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 38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81" name="Image 3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82" name="Image 38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383" name="Image 38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384" name="Image 38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385" name="Image 3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6057900"/>
            <a:ext cx="7988696" cy="6477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57200" y="1221613"/>
            <a:ext cx="8291321" cy="0"/>
          </a:xfrm>
          <a:custGeom>
            <a:avLst/>
            <a:gdLst/>
            <a:ahLst/>
            <a:cxnLst/>
            <a:rect l="0" t="0" r="0" b="0"/>
            <a:pathLst>
              <a:path w="8291321">
                <a:moveTo>
                  <a:pt x="0" y="0"/>
                </a:moveTo>
                <a:lnTo>
                  <a:pt x="8291321" y="0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3001136" y="2083435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001136" y="3011805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001136" y="3790315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001136" y="4568825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001136" y="5347334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001136" y="6125883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761999" y="6059487"/>
            <a:ext cx="0" cy="646112"/>
          </a:xfrm>
          <a:custGeom>
            <a:avLst/>
            <a:gdLst/>
            <a:ahLst/>
            <a:cxnLst/>
            <a:rect l="0" t="0" r="0" b="0"/>
            <a:pathLst>
              <a:path h="646112">
                <a:moveTo>
                  <a:pt x="0" y="646112"/>
                </a:moveTo>
                <a:lnTo>
                  <a:pt x="7561326" y="646112"/>
                </a:lnTo>
                <a:lnTo>
                  <a:pt x="7561326" y="0"/>
                </a:lnTo>
                <a:lnTo>
                  <a:pt x="0" y="0"/>
                </a:lnTo>
                <a:lnTo>
                  <a:pt x="0" y="6461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41020" y="1335693"/>
            <a:ext cx="2229778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2. Hal yang harus</a:t>
            </a:r>
          </a:p>
        </p:txBody>
      </p:sp>
      <p:sp>
        <p:nvSpPr>
          <p:cNvPr id="27" name="TextBox 2"/>
          <p:cNvSpPr txBox="1"/>
          <p:nvPr/>
        </p:nvSpPr>
        <p:spPr>
          <a:xfrm>
            <a:off x="3181858" y="1356572"/>
            <a:ext cx="3936975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Pembeli datang langsung dengan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45510" y="1606508"/>
            <a:ext cx="382155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pembayaran tunai (cash and carry)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1020" y="1625253"/>
            <a:ext cx="1452321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diwaspadai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1020" y="1913289"/>
            <a:ext cx="2003754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dalam melayani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81858" y="2218521"/>
            <a:ext cx="519372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 Pembayaran secara tunai meskipun pesanan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1020" y="2202849"/>
            <a:ext cx="2184893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pesanan pembeli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45510" y="2468457"/>
            <a:ext cx="215443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dalam jumlah besar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81858" y="3147272"/>
            <a:ext cx="501419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c. Pesanan dalam jumlah besar dan berulang-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48558" y="3397208"/>
            <a:ext cx="61555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ulang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81858" y="3925817"/>
            <a:ext cx="460382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 Pembeli menawarkan harga lebih tinggi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45510" y="4175972"/>
            <a:ext cx="274434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untuk pengiriman segera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83636" y="4704546"/>
            <a:ext cx="434734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e. Pembeli meminta pengiriman dengan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66516" y="4954482"/>
            <a:ext cx="283410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kemasan yang tidak lazim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81858" y="5483284"/>
            <a:ext cx="386003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f. Perusahaan pemesan tidak dapat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48558" y="5733220"/>
            <a:ext cx="180818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menunjukan izin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5576" y="6171306"/>
            <a:ext cx="7707238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Apabila ditemukan hal-hal tersebut diatas, harus dilakukan investigasi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11148" y="6445834"/>
            <a:ext cx="333424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terhadap kemungkinan diversi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age 38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87" name="Image 38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88" name="Image 38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389" name="Image 38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390" name="Image 39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391" name="Image 39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86100" y="1524000"/>
            <a:ext cx="5334000" cy="8255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57200" y="382016"/>
            <a:ext cx="8291321" cy="0"/>
          </a:xfrm>
          <a:custGeom>
            <a:avLst/>
            <a:gdLst/>
            <a:ahLst/>
            <a:cxnLst/>
            <a:rect l="0" t="0" r="0" b="0"/>
            <a:pathLst>
              <a:path w="8291321">
                <a:moveTo>
                  <a:pt x="0" y="0"/>
                </a:moveTo>
                <a:lnTo>
                  <a:pt x="8291321" y="0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001136" y="2322829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001136" y="4216400"/>
            <a:ext cx="5745607" cy="0"/>
          </a:xfrm>
          <a:custGeom>
            <a:avLst/>
            <a:gdLst/>
            <a:ahLst/>
            <a:cxnLst/>
            <a:rect l="0" t="0" r="0" b="0"/>
            <a:pathLst>
              <a:path w="5745607">
                <a:moveTo>
                  <a:pt x="0" y="0"/>
                </a:moveTo>
                <a:lnTo>
                  <a:pt x="5745607" y="0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001136" y="6026061"/>
            <a:ext cx="5745607" cy="12"/>
          </a:xfrm>
          <a:custGeom>
            <a:avLst/>
            <a:gdLst/>
            <a:ahLst/>
            <a:cxnLst/>
            <a:rect l="0" t="0" r="0" b="0"/>
            <a:pathLst>
              <a:path w="5745607" h="12">
                <a:moveTo>
                  <a:pt x="0" y="0"/>
                </a:moveTo>
                <a:lnTo>
                  <a:pt x="5745607" y="12"/>
                </a:lnTo>
              </a:path>
            </a:pathLst>
          </a:custGeom>
          <a:ln w="19843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094101" y="1524063"/>
            <a:ext cx="0" cy="830262"/>
          </a:xfrm>
          <a:custGeom>
            <a:avLst/>
            <a:gdLst/>
            <a:ahLst/>
            <a:cxnLst/>
            <a:rect l="0" t="0" r="0" b="0"/>
            <a:pathLst>
              <a:path h="830262">
                <a:moveTo>
                  <a:pt x="0" y="830262"/>
                </a:moveTo>
                <a:lnTo>
                  <a:pt x="5327649" y="830262"/>
                </a:lnTo>
                <a:lnTo>
                  <a:pt x="5327649" y="0"/>
                </a:lnTo>
                <a:lnTo>
                  <a:pt x="0" y="0"/>
                </a:lnTo>
                <a:lnTo>
                  <a:pt x="0" y="83026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3181858" y="497036"/>
            <a:ext cx="437299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Dalam kondisi tertentu apabila pemesanan</a:t>
            </a:r>
          </a:p>
        </p:txBody>
      </p:sp>
      <p:sp>
        <p:nvSpPr>
          <p:cNvPr id="25" name="TextBox 2"/>
          <p:cNvSpPr txBox="1"/>
          <p:nvPr/>
        </p:nvSpPr>
        <p:spPr>
          <a:xfrm>
            <a:off x="548640" y="506323"/>
            <a:ext cx="135293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3. Kondisi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81858" y="746972"/>
            <a:ext cx="491160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dilakukan melalui telepon, faksimili, email, maka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8640" y="821791"/>
            <a:ext cx="104355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tertentu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81858" y="996908"/>
            <a:ext cx="508697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 asli harus sudah diberikan pada saat serah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81858" y="1246844"/>
            <a:ext cx="152605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terima barang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86049" y="1545437"/>
            <a:ext cx="364843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Khusus untuk obat mengandung efedrin tunggal serta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86049" y="1728317"/>
            <a:ext cx="389369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pseudoefedrin tablet tunggal dan/ atau campuran dengan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86049" y="1911197"/>
            <a:ext cx="421910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dosis 30 mg, 60 mg dan 120 mg penyaluran dilakukan setelah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86049" y="2094123"/>
            <a:ext cx="183223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surat pesanan asli diterima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81858" y="2865967"/>
            <a:ext cx="447558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Pesanan yang ditolak atau yang tidak dapat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81858" y="3115903"/>
            <a:ext cx="446276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dilayani harus segera diberitahukan kepada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81858" y="3365874"/>
            <a:ext cx="488595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pemesan dengan menerbitkan Surat Penolakan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81858" y="3616029"/>
            <a:ext cx="434734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Pesanan paling lama 7 (tujuh) hari kerja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81858" y="4592405"/>
            <a:ext cx="390716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 yang dapat dilayani, disahkan oleh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81858" y="4842376"/>
            <a:ext cx="520655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penanggung jawab fasilitas dengan membubuhkan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81858" y="5092531"/>
            <a:ext cx="464229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tanda tangan, paraf atau sistem lain misalnya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81858" y="5342467"/>
            <a:ext cx="292387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sistem elektronik yang dapat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81858" y="5592403"/>
            <a:ext cx="2449388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dipertanggungjawabkan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age 3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393" name="Image 39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94" name="Image 39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395" name="Image 39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396" name="Image 39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397" name="Image 39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200" y="1612900"/>
            <a:ext cx="2743200" cy="5118100"/>
          </a:xfrm>
          <a:prstGeom prst="rect">
            <a:avLst/>
          </a:prstGeom>
        </p:spPr>
      </p:pic>
      <p:pic>
        <p:nvPicPr>
          <p:cNvPr id="398" name="Image 39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2768600"/>
            <a:ext cx="2184400" cy="1549400"/>
          </a:xfrm>
          <a:prstGeom prst="rect">
            <a:avLst/>
          </a:prstGeom>
        </p:spPr>
      </p:pic>
      <p:pic>
        <p:nvPicPr>
          <p:cNvPr id="399" name="Image 39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8500" y="4508500"/>
            <a:ext cx="2184400" cy="1536700"/>
          </a:xfrm>
          <a:prstGeom prst="rect">
            <a:avLst/>
          </a:prstGeom>
        </p:spPr>
      </p:pic>
      <p:pic>
        <p:nvPicPr>
          <p:cNvPr id="400" name="Image 40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1612900"/>
            <a:ext cx="2743200" cy="5118100"/>
          </a:xfrm>
          <a:prstGeom prst="rect">
            <a:avLst/>
          </a:prstGeom>
        </p:spPr>
      </p:pic>
      <p:pic>
        <p:nvPicPr>
          <p:cNvPr id="401" name="Image 40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56000" y="2705100"/>
            <a:ext cx="2197100" cy="15494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56000" y="4432300"/>
            <a:ext cx="2197100" cy="15494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23000" y="1612900"/>
            <a:ext cx="2730500" cy="5118100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15100" y="2895600"/>
            <a:ext cx="2184400" cy="508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15100" y="3530600"/>
            <a:ext cx="2184400" cy="8509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89700" y="4660900"/>
            <a:ext cx="2197100" cy="990600"/>
          </a:xfrm>
          <a:prstGeom prst="rect">
            <a:avLst/>
          </a:prstGeom>
        </p:spPr>
      </p:pic>
      <p:pic>
        <p:nvPicPr>
          <p:cNvPr id="407" name="Image 40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89700" y="5727700"/>
            <a:ext cx="2197100" cy="749300"/>
          </a:xfrm>
          <a:prstGeom prst="rect">
            <a:avLst/>
          </a:prstGeom>
        </p:spPr>
      </p:pic>
      <p:sp>
        <p:nvSpPr>
          <p:cNvPr id="49" name="TextBox 1"/>
          <p:cNvSpPr txBox="1"/>
          <p:nvPr/>
        </p:nvSpPr>
        <p:spPr>
          <a:xfrm>
            <a:off x="427939" y="997715"/>
            <a:ext cx="3101811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E. PENGIRIMAN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6953377" y="2089286"/>
            <a:ext cx="121828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PENGIRIMAN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636" y="2299633"/>
            <a:ext cx="225542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DOKUMEN PENGIRIMAN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67430" y="2299633"/>
            <a:ext cx="205184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PENGIRIMAN SENDIRI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55029" y="2299633"/>
            <a:ext cx="215924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MENGGUNAKAN PIHAK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59244" y="2510164"/>
            <a:ext cx="177131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KETIGA/EKSPEDISI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31920" y="2773340"/>
            <a:ext cx="146674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kehilangan Obat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56076" y="2918120"/>
            <a:ext cx="202138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Mengandung Prekursor Farmasi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41540" y="2950794"/>
            <a:ext cx="175368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Harus dibuat kontrak tertulis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63695" y="3062900"/>
            <a:ext cx="200856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selama pengiriman wajib dicatat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86677" y="3095793"/>
            <a:ext cx="186589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antara pihak pengirim dengan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3640" y="3134528"/>
            <a:ext cx="201497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Fotokopi SP, dikhususkan untuk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80104" y="3182303"/>
            <a:ext cx="1540486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dilaporkan segera 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79640" y="3240573"/>
            <a:ext cx="167994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jasa pihak ketiga/ekspedisi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4808" y="3279343"/>
            <a:ext cx="160620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 mengandung efedrin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42360" y="3352714"/>
            <a:ext cx="205184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selambat-lambatnya 5 (lima) hari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704" y="3424342"/>
            <a:ext cx="174727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tunggal serta pseudoefedrin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41064" y="3497494"/>
            <a:ext cx="145071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kerja setelah terjadinya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1864" y="3569122"/>
            <a:ext cx="147155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tablet tunggal dan/ atau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11950" y="3617255"/>
            <a:ext cx="181299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kerusakan/kehilangan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75888" y="3642274"/>
            <a:ext cx="198772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kehilangan dan hasil investigasi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1928" y="3713902"/>
            <a:ext cx="197329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campuran dengan dosis 30 mg,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24141" y="3762035"/>
            <a:ext cx="178574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 mengandung Prekursor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86555" y="3787054"/>
            <a:ext cx="196047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dilaporkan selambat-lambatnya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8168" y="3858682"/>
            <a:ext cx="117339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60 mg dan 120 mg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637274" y="3906815"/>
            <a:ext cx="192841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 selama pengiriman ke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60648" y="3930310"/>
            <a:ext cx="201497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(satu) bulan oleh PBF sebagai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747002" y="4051757"/>
            <a:ext cx="1740861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pemesan menjadi tanggung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390643" y="4075090"/>
            <a:ext cx="54181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pengirim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86270" y="4196756"/>
            <a:ext cx="1264770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jawab PBF pengirim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36714" y="4743018"/>
            <a:ext cx="173284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Dokumen pengiriman harus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36797" y="4753406"/>
            <a:ext cx="165429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Alamat pengiriman Obat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56883" y="4888017"/>
            <a:ext cx="2090316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mencantumkan nama dan alamat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862705" y="4911902"/>
            <a:ext cx="160140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Mengandung Prekursor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739763" y="5032797"/>
            <a:ext cx="1724831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perusahaan ekspedisi serta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672205" y="5068874"/>
            <a:ext cx="198451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 wajib sesuai dengan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10132" y="5141010"/>
            <a:ext cx="178093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Faktur penjualan dan/atau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591935" y="5177577"/>
            <a:ext cx="202138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tanda tangan dan nama lengkap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692017" y="5227405"/>
            <a:ext cx="194444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alamat yang tercantum pada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44650" y="5299506"/>
            <a:ext cx="30777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SPB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864985" y="5322357"/>
            <a:ext cx="147476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petugas ekspedisi yang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941953" y="5386120"/>
            <a:ext cx="144270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surat pesanan, faktur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591935" y="5467137"/>
            <a:ext cx="201978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melakukan serah terima barang.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815460" y="5543092"/>
            <a:ext cx="169597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penjualan dan/ atau SPB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666230" y="5833177"/>
            <a:ext cx="187551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Dokumen pengiriman sebagai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631178" y="5977957"/>
            <a:ext cx="1942840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bukti serah terima PBF dengan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573266" y="6122737"/>
            <a:ext cx="206466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perusahaan ekspedisi hendaklah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899402" y="6267517"/>
            <a:ext cx="140262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tidak merinci informasi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Image 40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409" name="Image 40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410" name="Image 4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411" name="Image 4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412" name="Image 4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413" name="Image 4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7300" y="2336800"/>
            <a:ext cx="2171700" cy="596900"/>
          </a:xfrm>
          <a:prstGeom prst="rect">
            <a:avLst/>
          </a:prstGeom>
        </p:spPr>
      </p:pic>
      <p:pic>
        <p:nvPicPr>
          <p:cNvPr id="414" name="Image 4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2133600"/>
            <a:ext cx="203200" cy="800100"/>
          </a:xfrm>
          <a:prstGeom prst="rect">
            <a:avLst/>
          </a:prstGeom>
        </p:spPr>
      </p:pic>
      <p:pic>
        <p:nvPicPr>
          <p:cNvPr id="415" name="Image 4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7300" y="2133600"/>
            <a:ext cx="2374900" cy="203200"/>
          </a:xfrm>
          <a:prstGeom prst="rect">
            <a:avLst/>
          </a:prstGeom>
        </p:spPr>
      </p:pic>
      <p:pic>
        <p:nvPicPr>
          <p:cNvPr id="416" name="Image 4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59400" y="2336800"/>
            <a:ext cx="1955800" cy="596900"/>
          </a:xfrm>
          <a:prstGeom prst="rect">
            <a:avLst/>
          </a:prstGeom>
        </p:spPr>
      </p:pic>
      <p:pic>
        <p:nvPicPr>
          <p:cNvPr id="417" name="Image 4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5200" y="2133600"/>
            <a:ext cx="203200" cy="800100"/>
          </a:xfrm>
          <a:prstGeom prst="rect">
            <a:avLst/>
          </a:prstGeom>
        </p:spPr>
      </p:pic>
      <p:pic>
        <p:nvPicPr>
          <p:cNvPr id="418" name="Image 4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59400" y="2133600"/>
            <a:ext cx="2159000" cy="203200"/>
          </a:xfrm>
          <a:prstGeom prst="rect">
            <a:avLst/>
          </a:prstGeom>
        </p:spPr>
      </p:pic>
      <p:pic>
        <p:nvPicPr>
          <p:cNvPr id="419" name="Image 4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35300" y="1625600"/>
            <a:ext cx="2832100" cy="596900"/>
          </a:xfrm>
          <a:prstGeom prst="rect">
            <a:avLst/>
          </a:prstGeom>
        </p:spPr>
      </p:pic>
      <p:pic>
        <p:nvPicPr>
          <p:cNvPr id="420" name="Image 4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81500" y="1638300"/>
            <a:ext cx="1473200" cy="584200"/>
          </a:xfrm>
          <a:prstGeom prst="rect">
            <a:avLst/>
          </a:prstGeom>
        </p:spPr>
      </p:pic>
      <p:pic>
        <p:nvPicPr>
          <p:cNvPr id="421" name="Image 42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08300" y="3263900"/>
            <a:ext cx="3175000" cy="736600"/>
          </a:xfrm>
          <a:prstGeom prst="rect">
            <a:avLst/>
          </a:prstGeom>
        </p:spPr>
      </p:pic>
      <p:pic>
        <p:nvPicPr>
          <p:cNvPr id="422" name="Image 42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92600" y="1930400"/>
            <a:ext cx="330200" cy="1308100"/>
          </a:xfrm>
          <a:prstGeom prst="rect">
            <a:avLst/>
          </a:prstGeom>
        </p:spPr>
      </p:pic>
      <p:pic>
        <p:nvPicPr>
          <p:cNvPr id="423" name="Image 42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63600" y="5257800"/>
            <a:ext cx="7200900" cy="1435100"/>
          </a:xfrm>
          <a:prstGeom prst="rect">
            <a:avLst/>
          </a:prstGeom>
        </p:spPr>
      </p:pic>
      <p:pic>
        <p:nvPicPr>
          <p:cNvPr id="424" name="Image 42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57300" y="4318000"/>
            <a:ext cx="6388100" cy="838200"/>
          </a:xfrm>
          <a:prstGeom prst="rect">
            <a:avLst/>
          </a:prstGeom>
        </p:spPr>
      </p:pic>
      <p:pic>
        <p:nvPicPr>
          <p:cNvPr id="425" name="Image 42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279900" y="4000500"/>
            <a:ext cx="342900" cy="304800"/>
          </a:xfrm>
          <a:prstGeom prst="rect">
            <a:avLst/>
          </a:prstGeom>
        </p:spPr>
      </p:pic>
      <p:pic>
        <p:nvPicPr>
          <p:cNvPr id="426" name="Image 42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00900" y="3022600"/>
            <a:ext cx="1536700" cy="1460500"/>
          </a:xfrm>
          <a:prstGeom prst="rect">
            <a:avLst/>
          </a:prstGeom>
        </p:spPr>
      </p:pic>
      <p:pic>
        <p:nvPicPr>
          <p:cNvPr id="427" name="Image 42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20000" y="3136900"/>
            <a:ext cx="977900" cy="952500"/>
          </a:xfrm>
          <a:prstGeom prst="rect">
            <a:avLst/>
          </a:prstGeom>
        </p:spPr>
      </p:pic>
      <p:pic>
        <p:nvPicPr>
          <p:cNvPr id="428" name="Image 42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531100" y="3606800"/>
            <a:ext cx="749300" cy="6350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258887" y="2141474"/>
            <a:ext cx="2178494" cy="792226"/>
          </a:xfrm>
          <a:custGeom>
            <a:avLst/>
            <a:gdLst/>
            <a:ahLst/>
            <a:cxnLst/>
            <a:rect l="0" t="0" r="0" b="0"/>
            <a:pathLst>
              <a:path w="2178494" h="792226">
                <a:moveTo>
                  <a:pt x="0" y="198120"/>
                </a:moveTo>
                <a:lnTo>
                  <a:pt x="198056" y="0"/>
                </a:lnTo>
                <a:lnTo>
                  <a:pt x="2376487" y="0"/>
                </a:lnTo>
                <a:lnTo>
                  <a:pt x="2376487" y="594233"/>
                </a:lnTo>
                <a:lnTo>
                  <a:pt x="2178494" y="792226"/>
                </a:lnTo>
                <a:lnTo>
                  <a:pt x="0" y="792226"/>
                </a:lnTo>
                <a:lnTo>
                  <a:pt x="0" y="198120"/>
                </a:lnTo>
                <a:lnTo>
                  <a:pt x="2178494" y="198120"/>
                </a:lnTo>
                <a:lnTo>
                  <a:pt x="2376487" y="0"/>
                </a:lnTo>
                <a:lnTo>
                  <a:pt x="2178494" y="792226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364226" y="2141474"/>
            <a:ext cx="1962530" cy="792226"/>
          </a:xfrm>
          <a:custGeom>
            <a:avLst/>
            <a:gdLst/>
            <a:ahLst/>
            <a:cxnLst/>
            <a:rect l="0" t="0" r="0" b="0"/>
            <a:pathLst>
              <a:path w="1962530" h="792226">
                <a:moveTo>
                  <a:pt x="0" y="198120"/>
                </a:moveTo>
                <a:lnTo>
                  <a:pt x="197992" y="0"/>
                </a:lnTo>
                <a:lnTo>
                  <a:pt x="2160524" y="0"/>
                </a:lnTo>
                <a:lnTo>
                  <a:pt x="2160524" y="594233"/>
                </a:lnTo>
                <a:lnTo>
                  <a:pt x="1962530" y="792226"/>
                </a:lnTo>
                <a:lnTo>
                  <a:pt x="0" y="792226"/>
                </a:lnTo>
                <a:lnTo>
                  <a:pt x="0" y="198120"/>
                </a:lnTo>
                <a:lnTo>
                  <a:pt x="1962530" y="198120"/>
                </a:lnTo>
                <a:lnTo>
                  <a:pt x="2160524" y="0"/>
                </a:lnTo>
                <a:lnTo>
                  <a:pt x="1962530" y="792226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297425" y="1935226"/>
            <a:ext cx="166624" cy="1309623"/>
          </a:xfrm>
          <a:custGeom>
            <a:avLst/>
            <a:gdLst/>
            <a:ahLst/>
            <a:cxnLst/>
            <a:rect l="0" t="0" r="0" b="0"/>
            <a:pathLst>
              <a:path w="166624" h="1309623">
                <a:moveTo>
                  <a:pt x="0" y="1142999"/>
                </a:moveTo>
                <a:lnTo>
                  <a:pt x="83312" y="1142999"/>
                </a:lnTo>
                <a:lnTo>
                  <a:pt x="83312" y="0"/>
                </a:lnTo>
                <a:lnTo>
                  <a:pt x="249936" y="0"/>
                </a:lnTo>
                <a:lnTo>
                  <a:pt x="249936" y="1142999"/>
                </a:lnTo>
                <a:lnTo>
                  <a:pt x="333375" y="1142999"/>
                </a:lnTo>
                <a:lnTo>
                  <a:pt x="166624" y="1309623"/>
                </a:lnTo>
                <a:lnTo>
                  <a:pt x="0" y="11429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863600" y="5262626"/>
            <a:ext cx="0" cy="1439799"/>
          </a:xfrm>
          <a:custGeom>
            <a:avLst/>
            <a:gdLst/>
            <a:ahLst/>
            <a:cxnLst/>
            <a:rect l="0" t="0" r="0" b="0"/>
            <a:pathLst>
              <a:path h="1439799">
                <a:moveTo>
                  <a:pt x="0" y="504215"/>
                </a:moveTo>
                <a:lnTo>
                  <a:pt x="3420491" y="504215"/>
                </a:lnTo>
                <a:lnTo>
                  <a:pt x="3420491" y="359905"/>
                </a:lnTo>
                <a:lnTo>
                  <a:pt x="3240532" y="359905"/>
                </a:lnTo>
                <a:lnTo>
                  <a:pt x="3600449" y="0"/>
                </a:lnTo>
                <a:lnTo>
                  <a:pt x="3960367" y="359905"/>
                </a:lnTo>
                <a:lnTo>
                  <a:pt x="3780408" y="359905"/>
                </a:lnTo>
                <a:lnTo>
                  <a:pt x="3780408" y="504215"/>
                </a:lnTo>
                <a:lnTo>
                  <a:pt x="7200900" y="504215"/>
                </a:lnTo>
                <a:lnTo>
                  <a:pt x="7200900" y="1439799"/>
                </a:lnTo>
                <a:lnTo>
                  <a:pt x="0" y="1439799"/>
                </a:lnTo>
                <a:lnTo>
                  <a:pt x="0" y="504215"/>
                </a:lnTo>
              </a:path>
            </a:pathLst>
          </a:custGeom>
          <a:ln w="19843">
            <a:solidFill>
              <a:srgbClr val="71805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4291076" y="4005199"/>
            <a:ext cx="166624" cy="301625"/>
          </a:xfrm>
          <a:custGeom>
            <a:avLst/>
            <a:gdLst/>
            <a:ahLst/>
            <a:cxnLst/>
            <a:rect l="0" t="0" r="0" b="0"/>
            <a:pathLst>
              <a:path w="166624" h="301625">
                <a:moveTo>
                  <a:pt x="0" y="150875"/>
                </a:moveTo>
                <a:lnTo>
                  <a:pt x="83311" y="150875"/>
                </a:lnTo>
                <a:lnTo>
                  <a:pt x="83311" y="0"/>
                </a:lnTo>
                <a:lnTo>
                  <a:pt x="249935" y="0"/>
                </a:lnTo>
                <a:lnTo>
                  <a:pt x="249935" y="150875"/>
                </a:lnTo>
                <a:lnTo>
                  <a:pt x="333375" y="150875"/>
                </a:lnTo>
                <a:lnTo>
                  <a:pt x="166624" y="301625"/>
                </a:lnTo>
                <a:lnTo>
                  <a:pt x="0" y="150875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611187" y="1412875"/>
            <a:ext cx="0" cy="3849751"/>
          </a:xfrm>
          <a:custGeom>
            <a:avLst/>
            <a:gdLst/>
            <a:ahLst/>
            <a:cxnLst/>
            <a:rect l="0" t="0" r="0" b="0"/>
            <a:pathLst>
              <a:path h="3849751">
                <a:moveTo>
                  <a:pt x="0" y="3849751"/>
                </a:moveTo>
                <a:lnTo>
                  <a:pt x="7777099" y="3849751"/>
                </a:lnTo>
                <a:lnTo>
                  <a:pt x="7777099" y="0"/>
                </a:lnTo>
                <a:lnTo>
                  <a:pt x="0" y="0"/>
                </a:lnTo>
                <a:lnTo>
                  <a:pt x="0" y="3849751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7203059" y="3031490"/>
            <a:ext cx="401827" cy="1455293"/>
          </a:xfrm>
          <a:custGeom>
            <a:avLst/>
            <a:gdLst/>
            <a:ahLst/>
            <a:cxnLst/>
            <a:rect l="0" t="0" r="0" b="0"/>
            <a:pathLst>
              <a:path w="401827" h="1455293">
                <a:moveTo>
                  <a:pt x="401827" y="0"/>
                </a:moveTo>
                <a:lnTo>
                  <a:pt x="1541017" y="995426"/>
                </a:lnTo>
                <a:lnTo>
                  <a:pt x="1139189" y="1455293"/>
                </a:lnTo>
                <a:lnTo>
                  <a:pt x="605916" y="989329"/>
                </a:lnTo>
                <a:lnTo>
                  <a:pt x="543940" y="1060196"/>
                </a:lnTo>
                <a:lnTo>
                  <a:pt x="684529" y="1183004"/>
                </a:lnTo>
                <a:lnTo>
                  <a:pt x="353059" y="1205357"/>
                </a:lnTo>
                <a:lnTo>
                  <a:pt x="330707" y="873887"/>
                </a:lnTo>
                <a:lnTo>
                  <a:pt x="471296" y="996696"/>
                </a:lnTo>
                <a:lnTo>
                  <a:pt x="533272" y="925829"/>
                </a:lnTo>
                <a:lnTo>
                  <a:pt x="0" y="459739"/>
                </a:lnTo>
                <a:lnTo>
                  <a:pt x="401827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502920" y="623916"/>
            <a:ext cx="6965048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F. PENANGANAN OBAT KEMBALIAN</a:t>
            </a:r>
          </a:p>
        </p:txBody>
      </p:sp>
      <p:sp>
        <p:nvSpPr>
          <p:cNvPr id="20" name="TextBox 2"/>
          <p:cNvSpPr txBox="1"/>
          <p:nvPr/>
        </p:nvSpPr>
        <p:spPr>
          <a:xfrm>
            <a:off x="4145026" y="1760829"/>
            <a:ext cx="106118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RETUR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53082" y="2532608"/>
            <a:ext cx="59792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PBF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46115" y="2532608"/>
            <a:ext cx="121347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OUTLET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08122" y="3363857"/>
            <a:ext cx="133369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Disertai Dengan: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08122" y="3577217"/>
            <a:ext cx="231634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Surat pengembalian barang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08122" y="3790577"/>
            <a:ext cx="217687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Fotokopi Faktur penjualan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0518" y="4430767"/>
            <a:ext cx="629819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verifikasi kesesuaian nama produsen, nama produk, bentuk dan kekuatan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0518" y="4674607"/>
            <a:ext cx="579485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sediaan, jumlah obat, nomor bets, dan tanggal daluwarsa obat yang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0518" y="4918447"/>
            <a:ext cx="112691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dikembalikan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9108" y="6019952"/>
            <a:ext cx="679673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Obat kembalian harus disimpan di tempat yang aman dan terpisah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24151" y="6294272"/>
            <a:ext cx="452688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dari obat lainnya disertai identitas yang jelas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Image 4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430" name="Image 4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431" name="Image 4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432" name="Image 4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433" name="Image 4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434" name="Image 4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500" y="1841500"/>
            <a:ext cx="8572500" cy="31623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23849" y="1844674"/>
            <a:ext cx="0" cy="3168650"/>
          </a:xfrm>
          <a:custGeom>
            <a:avLst/>
            <a:gdLst/>
            <a:ahLst/>
            <a:cxnLst/>
            <a:rect l="0" t="0" r="0" b="0"/>
            <a:pathLst>
              <a:path h="3168650">
                <a:moveTo>
                  <a:pt x="0" y="1109726"/>
                </a:moveTo>
                <a:lnTo>
                  <a:pt x="4094353" y="1109726"/>
                </a:lnTo>
                <a:lnTo>
                  <a:pt x="4094353" y="792099"/>
                </a:lnTo>
                <a:lnTo>
                  <a:pt x="3492499" y="792099"/>
                </a:lnTo>
                <a:lnTo>
                  <a:pt x="4284726" y="0"/>
                </a:lnTo>
                <a:lnTo>
                  <a:pt x="5076825" y="792099"/>
                </a:lnTo>
                <a:lnTo>
                  <a:pt x="4474971" y="792099"/>
                </a:lnTo>
                <a:lnTo>
                  <a:pt x="4474971" y="1109726"/>
                </a:lnTo>
                <a:lnTo>
                  <a:pt x="8569325" y="1109726"/>
                </a:lnTo>
                <a:lnTo>
                  <a:pt x="8569325" y="3168650"/>
                </a:lnTo>
                <a:lnTo>
                  <a:pt x="0" y="3168650"/>
                </a:lnTo>
                <a:lnTo>
                  <a:pt x="0" y="1109726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02920" y="651899"/>
            <a:ext cx="6739089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G. PENARIKAN KEMBALI OBAT (RECALL)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492252" y="3278403"/>
            <a:ext cx="8309967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PBF wajib melakukan penarikan kembali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4652" y="3827043"/>
            <a:ext cx="8002191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obat (recall) sesuai pemberitahuan dari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69006" y="4375845"/>
            <a:ext cx="3308598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pemilik izin edar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Image 4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436" name="Image 4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437" name="Image 4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438" name="Image 4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439" name="Image 4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440" name="Image 4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300" y="1689100"/>
            <a:ext cx="4330700" cy="1663700"/>
          </a:xfrm>
          <a:prstGeom prst="rect">
            <a:avLst/>
          </a:prstGeom>
        </p:spPr>
      </p:pic>
      <p:pic>
        <p:nvPicPr>
          <p:cNvPr id="441" name="Image 44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22800" y="1981200"/>
            <a:ext cx="825500" cy="647700"/>
          </a:xfrm>
          <a:prstGeom prst="rect">
            <a:avLst/>
          </a:prstGeom>
        </p:spPr>
      </p:pic>
      <p:pic>
        <p:nvPicPr>
          <p:cNvPr id="442" name="Image 44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99100" y="1981200"/>
            <a:ext cx="3454400" cy="863600"/>
          </a:xfrm>
          <a:prstGeom prst="rect">
            <a:avLst/>
          </a:prstGeom>
        </p:spPr>
      </p:pic>
      <p:pic>
        <p:nvPicPr>
          <p:cNvPr id="443" name="Image 44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" y="3492500"/>
            <a:ext cx="4292600" cy="800100"/>
          </a:xfrm>
          <a:prstGeom prst="rect">
            <a:avLst/>
          </a:prstGeom>
        </p:spPr>
      </p:pic>
      <p:pic>
        <p:nvPicPr>
          <p:cNvPr id="444" name="Image 44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35500" y="3492500"/>
            <a:ext cx="838200" cy="800100"/>
          </a:xfrm>
          <a:prstGeom prst="rect">
            <a:avLst/>
          </a:prstGeom>
        </p:spPr>
      </p:pic>
      <p:pic>
        <p:nvPicPr>
          <p:cNvPr id="445" name="Image 44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99100" y="3492500"/>
            <a:ext cx="3454400" cy="800100"/>
          </a:xfrm>
          <a:prstGeom prst="rect">
            <a:avLst/>
          </a:prstGeom>
        </p:spPr>
      </p:pic>
      <p:pic>
        <p:nvPicPr>
          <p:cNvPr id="446" name="Image 44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6700" y="4356100"/>
            <a:ext cx="4292600" cy="1066800"/>
          </a:xfrm>
          <a:prstGeom prst="rect">
            <a:avLst/>
          </a:prstGeom>
        </p:spPr>
      </p:pic>
      <p:pic>
        <p:nvPicPr>
          <p:cNvPr id="447" name="Image 44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22800" y="4508500"/>
            <a:ext cx="825500" cy="863600"/>
          </a:xfrm>
          <a:prstGeom prst="rect">
            <a:avLst/>
          </a:prstGeom>
        </p:spPr>
      </p:pic>
      <p:pic>
        <p:nvPicPr>
          <p:cNvPr id="448" name="Image 44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48300" y="4356100"/>
            <a:ext cx="3467100" cy="1066800"/>
          </a:xfrm>
          <a:prstGeom prst="rect">
            <a:avLst/>
          </a:prstGeom>
        </p:spPr>
      </p:pic>
      <p:pic>
        <p:nvPicPr>
          <p:cNvPr id="449" name="Image 44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08800" y="5435600"/>
            <a:ext cx="749300" cy="508000"/>
          </a:xfrm>
          <a:prstGeom prst="rect">
            <a:avLst/>
          </a:prstGeom>
        </p:spPr>
      </p:pic>
      <p:pic>
        <p:nvPicPr>
          <p:cNvPr id="450" name="Image 45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49900" y="5943600"/>
            <a:ext cx="3454400" cy="7874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250824" y="1700276"/>
            <a:ext cx="0" cy="1657350"/>
          </a:xfrm>
          <a:custGeom>
            <a:avLst/>
            <a:gdLst/>
            <a:ahLst/>
            <a:cxnLst/>
            <a:rect l="0" t="0" r="0" b="0"/>
            <a:pathLst>
              <a:path h="1657350">
                <a:moveTo>
                  <a:pt x="0" y="1657350"/>
                </a:moveTo>
                <a:lnTo>
                  <a:pt x="4321175" y="1657350"/>
                </a:lnTo>
                <a:lnTo>
                  <a:pt x="4321175" y="0"/>
                </a:lnTo>
                <a:lnTo>
                  <a:pt x="0" y="0"/>
                </a:lnTo>
                <a:lnTo>
                  <a:pt x="0" y="165735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627626" y="1990725"/>
            <a:ext cx="831850" cy="647699"/>
          </a:xfrm>
          <a:custGeom>
            <a:avLst/>
            <a:gdLst/>
            <a:ahLst/>
            <a:cxnLst/>
            <a:rect l="0" t="0" r="0" b="0"/>
            <a:pathLst>
              <a:path w="831850" h="647699">
                <a:moveTo>
                  <a:pt x="508000" y="647699"/>
                </a:moveTo>
                <a:lnTo>
                  <a:pt x="508000" y="485775"/>
                </a:lnTo>
                <a:lnTo>
                  <a:pt x="0" y="485775"/>
                </a:lnTo>
                <a:lnTo>
                  <a:pt x="0" y="161924"/>
                </a:lnTo>
                <a:lnTo>
                  <a:pt x="508000" y="161924"/>
                </a:lnTo>
                <a:lnTo>
                  <a:pt x="508000" y="0"/>
                </a:lnTo>
                <a:lnTo>
                  <a:pt x="831850" y="323849"/>
                </a:lnTo>
                <a:lnTo>
                  <a:pt x="508000" y="64769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508625" y="1989200"/>
            <a:ext cx="0" cy="863600"/>
          </a:xfrm>
          <a:custGeom>
            <a:avLst/>
            <a:gdLst/>
            <a:ahLst/>
            <a:cxnLst/>
            <a:rect l="0" t="0" r="0" b="0"/>
            <a:pathLst>
              <a:path h="863600">
                <a:moveTo>
                  <a:pt x="0" y="863600"/>
                </a:moveTo>
                <a:lnTo>
                  <a:pt x="3456050" y="863600"/>
                </a:lnTo>
                <a:lnTo>
                  <a:pt x="3456050" y="0"/>
                </a:lnTo>
                <a:lnTo>
                  <a:pt x="0" y="0"/>
                </a:lnTo>
                <a:lnTo>
                  <a:pt x="0" y="8636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74637" y="3500437"/>
            <a:ext cx="0" cy="792162"/>
          </a:xfrm>
          <a:custGeom>
            <a:avLst/>
            <a:gdLst/>
            <a:ahLst/>
            <a:cxnLst/>
            <a:rect l="0" t="0" r="0" b="0"/>
            <a:pathLst>
              <a:path h="792162">
                <a:moveTo>
                  <a:pt x="0" y="792162"/>
                </a:moveTo>
                <a:lnTo>
                  <a:pt x="4297299" y="792162"/>
                </a:lnTo>
                <a:lnTo>
                  <a:pt x="4297299" y="0"/>
                </a:lnTo>
                <a:lnTo>
                  <a:pt x="0" y="0"/>
                </a:lnTo>
                <a:lnTo>
                  <a:pt x="0" y="79216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643500" y="3500374"/>
            <a:ext cx="841375" cy="792226"/>
          </a:xfrm>
          <a:custGeom>
            <a:avLst/>
            <a:gdLst/>
            <a:ahLst/>
            <a:cxnLst/>
            <a:rect l="0" t="0" r="0" b="0"/>
            <a:pathLst>
              <a:path w="841375" h="792226">
                <a:moveTo>
                  <a:pt x="445262" y="792226"/>
                </a:moveTo>
                <a:lnTo>
                  <a:pt x="445262" y="594233"/>
                </a:lnTo>
                <a:lnTo>
                  <a:pt x="0" y="594233"/>
                </a:lnTo>
                <a:lnTo>
                  <a:pt x="0" y="198119"/>
                </a:lnTo>
                <a:lnTo>
                  <a:pt x="445262" y="198119"/>
                </a:lnTo>
                <a:lnTo>
                  <a:pt x="445262" y="0"/>
                </a:lnTo>
                <a:lnTo>
                  <a:pt x="841375" y="396113"/>
                </a:lnTo>
                <a:lnTo>
                  <a:pt x="445262" y="792226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508625" y="3500437"/>
            <a:ext cx="0" cy="792162"/>
          </a:xfrm>
          <a:custGeom>
            <a:avLst/>
            <a:gdLst/>
            <a:ahLst/>
            <a:cxnLst/>
            <a:rect l="0" t="0" r="0" b="0"/>
            <a:pathLst>
              <a:path h="792162">
                <a:moveTo>
                  <a:pt x="0" y="792162"/>
                </a:moveTo>
                <a:lnTo>
                  <a:pt x="3456050" y="792162"/>
                </a:lnTo>
                <a:lnTo>
                  <a:pt x="3456050" y="0"/>
                </a:lnTo>
                <a:lnTo>
                  <a:pt x="0" y="0"/>
                </a:lnTo>
                <a:lnTo>
                  <a:pt x="0" y="79216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274637" y="4365688"/>
            <a:ext cx="0" cy="1062037"/>
          </a:xfrm>
          <a:custGeom>
            <a:avLst/>
            <a:gdLst/>
            <a:ahLst/>
            <a:cxnLst/>
            <a:rect l="0" t="0" r="0" b="0"/>
            <a:pathLst>
              <a:path h="1062037">
                <a:moveTo>
                  <a:pt x="0" y="1062037"/>
                </a:moveTo>
                <a:lnTo>
                  <a:pt x="4297299" y="1062037"/>
                </a:lnTo>
                <a:lnTo>
                  <a:pt x="4297299" y="0"/>
                </a:lnTo>
                <a:lnTo>
                  <a:pt x="0" y="0"/>
                </a:lnTo>
                <a:lnTo>
                  <a:pt x="0" y="1062037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632325" y="4508500"/>
            <a:ext cx="827151" cy="865251"/>
          </a:xfrm>
          <a:custGeom>
            <a:avLst/>
            <a:gdLst/>
            <a:ahLst/>
            <a:cxnLst/>
            <a:rect l="0" t="0" r="0" b="0"/>
            <a:pathLst>
              <a:path w="827151" h="865251">
                <a:moveTo>
                  <a:pt x="413512" y="865251"/>
                </a:moveTo>
                <a:lnTo>
                  <a:pt x="413512" y="648842"/>
                </a:lnTo>
                <a:lnTo>
                  <a:pt x="0" y="648842"/>
                </a:lnTo>
                <a:lnTo>
                  <a:pt x="0" y="216281"/>
                </a:lnTo>
                <a:lnTo>
                  <a:pt x="413512" y="216281"/>
                </a:lnTo>
                <a:lnTo>
                  <a:pt x="413512" y="0"/>
                </a:lnTo>
                <a:lnTo>
                  <a:pt x="827151" y="432561"/>
                </a:lnTo>
                <a:lnTo>
                  <a:pt x="413512" y="865251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5459476" y="4365688"/>
            <a:ext cx="0" cy="1062037"/>
          </a:xfrm>
          <a:custGeom>
            <a:avLst/>
            <a:gdLst/>
            <a:ahLst/>
            <a:cxnLst/>
            <a:rect l="0" t="0" r="0" b="0"/>
            <a:pathLst>
              <a:path h="1062037">
                <a:moveTo>
                  <a:pt x="0" y="1062037"/>
                </a:moveTo>
                <a:lnTo>
                  <a:pt x="3455924" y="1062037"/>
                </a:lnTo>
                <a:lnTo>
                  <a:pt x="3455924" y="0"/>
                </a:lnTo>
                <a:lnTo>
                  <a:pt x="0" y="0"/>
                </a:lnTo>
                <a:lnTo>
                  <a:pt x="0" y="1062037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1" name="Freeform 3"/>
          <p:cNvSpPr/>
          <p:nvPr/>
        </p:nvSpPr>
        <p:spPr>
          <a:xfrm>
            <a:off x="6908800" y="5445124"/>
            <a:ext cx="377825" cy="504825"/>
          </a:xfrm>
          <a:custGeom>
            <a:avLst/>
            <a:gdLst/>
            <a:ahLst/>
            <a:cxnLst/>
            <a:rect l="0" t="0" r="0" b="0"/>
            <a:pathLst>
              <a:path w="377825" h="504825">
                <a:moveTo>
                  <a:pt x="0" y="252412"/>
                </a:moveTo>
                <a:lnTo>
                  <a:pt x="188975" y="252412"/>
                </a:lnTo>
                <a:lnTo>
                  <a:pt x="188975" y="0"/>
                </a:lnTo>
                <a:lnTo>
                  <a:pt x="566800" y="0"/>
                </a:lnTo>
                <a:lnTo>
                  <a:pt x="566800" y="252412"/>
                </a:lnTo>
                <a:lnTo>
                  <a:pt x="755650" y="252412"/>
                </a:lnTo>
                <a:lnTo>
                  <a:pt x="377825" y="504825"/>
                </a:lnTo>
                <a:lnTo>
                  <a:pt x="0" y="25241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2" name="Freeform 3"/>
          <p:cNvSpPr/>
          <p:nvPr/>
        </p:nvSpPr>
        <p:spPr>
          <a:xfrm>
            <a:off x="5559424" y="5949950"/>
            <a:ext cx="0" cy="792162"/>
          </a:xfrm>
          <a:custGeom>
            <a:avLst/>
            <a:gdLst/>
            <a:ahLst/>
            <a:cxnLst/>
            <a:rect l="0" t="0" r="0" b="0"/>
            <a:pathLst>
              <a:path h="792162">
                <a:moveTo>
                  <a:pt x="0" y="792162"/>
                </a:moveTo>
                <a:lnTo>
                  <a:pt x="3456051" y="792162"/>
                </a:lnTo>
                <a:lnTo>
                  <a:pt x="3456051" y="0"/>
                </a:lnTo>
                <a:lnTo>
                  <a:pt x="0" y="0"/>
                </a:lnTo>
                <a:lnTo>
                  <a:pt x="0" y="79216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3" name="TextBox 1"/>
          <p:cNvSpPr txBox="1"/>
          <p:nvPr/>
        </p:nvSpPr>
        <p:spPr>
          <a:xfrm>
            <a:off x="502920" y="527337"/>
            <a:ext cx="4809009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H. PEMUSNAHAN</a:t>
            </a:r>
          </a:p>
        </p:txBody>
      </p:sp>
      <p:sp>
        <p:nvSpPr>
          <p:cNvPr id="454" name="TextBox 2"/>
          <p:cNvSpPr txBox="1"/>
          <p:nvPr/>
        </p:nvSpPr>
        <p:spPr>
          <a:xfrm>
            <a:off x="342290" y="1826631"/>
            <a:ext cx="14908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5190" y="1826631"/>
            <a:ext cx="2963953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Prekursor farmasi yg tidak memenuhi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190" y="2039991"/>
            <a:ext cx="240610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persyaratan dan tidak dapat di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190" y="2253351"/>
            <a:ext cx="282449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reekspor/dikembalikan ke produsen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48933" y="2358888"/>
            <a:ext cx="158671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Wajib Dimusnahkan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2290" y="2467092"/>
            <a:ext cx="14908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190" y="2467092"/>
            <a:ext cx="344004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Obat mengandung Prekursor Farmasi yang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190" y="2680452"/>
            <a:ext cx="364042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rusak, kadaluwarsa, dan obat kembalian yang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190" y="2893812"/>
            <a:ext cx="348172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 dapat dikembalikan ke Industri farmasi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190" y="3107172"/>
            <a:ext cx="1522853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atau PBF pemasok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43321" y="3621268"/>
            <a:ext cx="301524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Nama, jenis dan kekuatan sediaan, isi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6818" y="3727948"/>
            <a:ext cx="336149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Harus tersedia daftar inventaris yang akan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77433" y="3834791"/>
            <a:ext cx="274434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kemasan, jumlah, nomor bets, dan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94077" y="3941689"/>
            <a:ext cx="106439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dimusnahkan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21501" y="4048369"/>
            <a:ext cx="164147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tanggal kedaluwarsa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6006" y="4621647"/>
            <a:ext cx="313547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Dilakukan oleh penanggung jawab PBF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0678" y="4835007"/>
            <a:ext cx="214000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Pelaksanaan Pemusnahan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54878" y="4835007"/>
            <a:ext cx="270747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 disaksikan oleh petugas Balai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61583" y="5048748"/>
            <a:ext cx="226985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Besar/Balai POM setempat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74080" y="6071388"/>
            <a:ext cx="264790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Dibuat Berita Acara Pemusnahan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60720" y="6284966"/>
            <a:ext cx="308257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ditandatangani penanggung jawab dan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83552" y="6498326"/>
            <a:ext cx="40876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saksi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Image 4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452" name="Image 4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453" name="Image 4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454" name="Image 4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455" name="Image 45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456" name="Image 45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700" y="1447800"/>
            <a:ext cx="3797300" cy="787400"/>
          </a:xfrm>
          <a:prstGeom prst="rect">
            <a:avLst/>
          </a:prstGeom>
        </p:spPr>
      </p:pic>
      <p:pic>
        <p:nvPicPr>
          <p:cNvPr id="457" name="Image 45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" y="2527300"/>
            <a:ext cx="3746500" cy="711200"/>
          </a:xfrm>
          <a:prstGeom prst="rect">
            <a:avLst/>
          </a:prstGeom>
        </p:spPr>
      </p:pic>
      <p:pic>
        <p:nvPicPr>
          <p:cNvPr id="458" name="Image 45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800" y="3390900"/>
            <a:ext cx="3759200" cy="787400"/>
          </a:xfrm>
          <a:prstGeom prst="rect">
            <a:avLst/>
          </a:prstGeom>
        </p:spPr>
      </p:pic>
      <p:pic>
        <p:nvPicPr>
          <p:cNvPr id="459" name="Image 45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500" y="4470400"/>
            <a:ext cx="3746500" cy="787400"/>
          </a:xfrm>
          <a:prstGeom prst="rect">
            <a:avLst/>
          </a:prstGeom>
        </p:spPr>
      </p:pic>
      <p:pic>
        <p:nvPicPr>
          <p:cNvPr id="460" name="Image 46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92600" y="1447800"/>
            <a:ext cx="2590800" cy="787400"/>
          </a:xfrm>
          <a:prstGeom prst="rect">
            <a:avLst/>
          </a:prstGeom>
        </p:spPr>
      </p:pic>
      <p:pic>
        <p:nvPicPr>
          <p:cNvPr id="461" name="Image 46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30700" y="3390900"/>
            <a:ext cx="2552700" cy="787400"/>
          </a:xfrm>
          <a:prstGeom prst="rect">
            <a:avLst/>
          </a:prstGeom>
        </p:spPr>
      </p:pic>
      <p:pic>
        <p:nvPicPr>
          <p:cNvPr id="462" name="Image 46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30700" y="4470400"/>
            <a:ext cx="2552700" cy="787400"/>
          </a:xfrm>
          <a:prstGeom prst="rect">
            <a:avLst/>
          </a:prstGeom>
        </p:spPr>
      </p:pic>
      <p:pic>
        <p:nvPicPr>
          <p:cNvPr id="463" name="Image 46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8800" y="5473700"/>
            <a:ext cx="3759200" cy="787400"/>
          </a:xfrm>
          <a:prstGeom prst="rect">
            <a:avLst/>
          </a:prstGeom>
        </p:spPr>
      </p:pic>
      <p:pic>
        <p:nvPicPr>
          <p:cNvPr id="464" name="Image 46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79900" y="2489200"/>
            <a:ext cx="2603500" cy="787400"/>
          </a:xfrm>
          <a:prstGeom prst="rect">
            <a:avLst/>
          </a:prstGeom>
        </p:spPr>
      </p:pic>
      <p:pic>
        <p:nvPicPr>
          <p:cNvPr id="465" name="Image 46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305300" y="5511800"/>
            <a:ext cx="2578100" cy="800100"/>
          </a:xfrm>
          <a:prstGeom prst="rect">
            <a:avLst/>
          </a:prstGeom>
        </p:spPr>
      </p:pic>
      <p:pic>
        <p:nvPicPr>
          <p:cNvPr id="466" name="Image 46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23100" y="1447800"/>
            <a:ext cx="1676400" cy="1790700"/>
          </a:xfrm>
          <a:prstGeom prst="rect">
            <a:avLst/>
          </a:prstGeom>
        </p:spPr>
      </p:pic>
      <p:pic>
        <p:nvPicPr>
          <p:cNvPr id="467" name="Image 46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023100" y="3390900"/>
            <a:ext cx="1676400" cy="787400"/>
          </a:xfrm>
          <a:prstGeom prst="rect">
            <a:avLst/>
          </a:prstGeom>
        </p:spPr>
      </p:pic>
      <p:pic>
        <p:nvPicPr>
          <p:cNvPr id="468" name="Image 46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23100" y="4470400"/>
            <a:ext cx="1676400" cy="17907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533399" y="1447800"/>
            <a:ext cx="0" cy="792225"/>
          </a:xfrm>
          <a:custGeom>
            <a:avLst/>
            <a:gdLst/>
            <a:ahLst/>
            <a:cxnLst/>
            <a:rect l="0" t="0" r="0" b="0"/>
            <a:pathLst>
              <a:path h="792225">
                <a:moveTo>
                  <a:pt x="0" y="0"/>
                </a:moveTo>
                <a:lnTo>
                  <a:pt x="3378835" y="0"/>
                </a:lnTo>
                <a:lnTo>
                  <a:pt x="3378835" y="297052"/>
                </a:lnTo>
                <a:lnTo>
                  <a:pt x="3591305" y="297052"/>
                </a:lnTo>
                <a:lnTo>
                  <a:pt x="3591305" y="197993"/>
                </a:lnTo>
                <a:lnTo>
                  <a:pt x="3789426" y="396113"/>
                </a:lnTo>
                <a:lnTo>
                  <a:pt x="3591305" y="594106"/>
                </a:lnTo>
                <a:lnTo>
                  <a:pt x="3591305" y="495046"/>
                </a:lnTo>
                <a:lnTo>
                  <a:pt x="3378835" y="495046"/>
                </a:lnTo>
                <a:lnTo>
                  <a:pt x="3378835" y="792225"/>
                </a:lnTo>
                <a:lnTo>
                  <a:pt x="0" y="792225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8" name="Freeform 3"/>
          <p:cNvSpPr/>
          <p:nvPr/>
        </p:nvSpPr>
        <p:spPr>
          <a:xfrm>
            <a:off x="571500" y="2528951"/>
            <a:ext cx="0" cy="719074"/>
          </a:xfrm>
          <a:custGeom>
            <a:avLst/>
            <a:gdLst/>
            <a:ahLst/>
            <a:cxnLst/>
            <a:rect l="0" t="0" r="0" b="0"/>
            <a:pathLst>
              <a:path h="719074">
                <a:moveTo>
                  <a:pt x="0" y="0"/>
                </a:moveTo>
                <a:lnTo>
                  <a:pt x="3344799" y="0"/>
                </a:lnTo>
                <a:lnTo>
                  <a:pt x="3344799" y="269620"/>
                </a:lnTo>
                <a:lnTo>
                  <a:pt x="3571493" y="269620"/>
                </a:lnTo>
                <a:lnTo>
                  <a:pt x="3571493" y="179705"/>
                </a:lnTo>
                <a:lnTo>
                  <a:pt x="3751326" y="359537"/>
                </a:lnTo>
                <a:lnTo>
                  <a:pt x="3571493" y="539242"/>
                </a:lnTo>
                <a:lnTo>
                  <a:pt x="3571493" y="449453"/>
                </a:lnTo>
                <a:lnTo>
                  <a:pt x="3344799" y="449453"/>
                </a:lnTo>
                <a:lnTo>
                  <a:pt x="3344799" y="719074"/>
                </a:lnTo>
                <a:lnTo>
                  <a:pt x="0" y="719074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9" name="Freeform 3"/>
          <p:cNvSpPr/>
          <p:nvPr/>
        </p:nvSpPr>
        <p:spPr>
          <a:xfrm>
            <a:off x="560387" y="3392551"/>
            <a:ext cx="0" cy="792099"/>
          </a:xfrm>
          <a:custGeom>
            <a:avLst/>
            <a:gdLst/>
            <a:ahLst/>
            <a:cxnLst/>
            <a:rect l="0" t="0" r="0" b="0"/>
            <a:pathLst>
              <a:path h="792099">
                <a:moveTo>
                  <a:pt x="0" y="0"/>
                </a:moveTo>
                <a:lnTo>
                  <a:pt x="3354768" y="0"/>
                </a:lnTo>
                <a:lnTo>
                  <a:pt x="3354768" y="297052"/>
                </a:lnTo>
                <a:lnTo>
                  <a:pt x="3564318" y="297052"/>
                </a:lnTo>
                <a:lnTo>
                  <a:pt x="3564318" y="197993"/>
                </a:lnTo>
                <a:lnTo>
                  <a:pt x="3762438" y="395986"/>
                </a:lnTo>
                <a:lnTo>
                  <a:pt x="3564318" y="594106"/>
                </a:lnTo>
                <a:lnTo>
                  <a:pt x="3564318" y="495045"/>
                </a:lnTo>
                <a:lnTo>
                  <a:pt x="3354768" y="495045"/>
                </a:lnTo>
                <a:lnTo>
                  <a:pt x="3354768" y="792099"/>
                </a:lnTo>
                <a:lnTo>
                  <a:pt x="0" y="792099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0" name="Freeform 3"/>
          <p:cNvSpPr/>
          <p:nvPr/>
        </p:nvSpPr>
        <p:spPr>
          <a:xfrm>
            <a:off x="571500" y="4471924"/>
            <a:ext cx="0" cy="792226"/>
          </a:xfrm>
          <a:custGeom>
            <a:avLst/>
            <a:gdLst/>
            <a:ahLst/>
            <a:cxnLst/>
            <a:rect l="0" t="0" r="0" b="0"/>
            <a:pathLst>
              <a:path h="792226">
                <a:moveTo>
                  <a:pt x="0" y="0"/>
                </a:moveTo>
                <a:lnTo>
                  <a:pt x="3344799" y="0"/>
                </a:lnTo>
                <a:lnTo>
                  <a:pt x="3344799" y="297179"/>
                </a:lnTo>
                <a:lnTo>
                  <a:pt x="3553205" y="297179"/>
                </a:lnTo>
                <a:lnTo>
                  <a:pt x="3553205" y="198119"/>
                </a:lnTo>
                <a:lnTo>
                  <a:pt x="3751326" y="396113"/>
                </a:lnTo>
                <a:lnTo>
                  <a:pt x="3553205" y="594232"/>
                </a:lnTo>
                <a:lnTo>
                  <a:pt x="3553205" y="495172"/>
                </a:lnTo>
                <a:lnTo>
                  <a:pt x="3344799" y="495172"/>
                </a:lnTo>
                <a:lnTo>
                  <a:pt x="3344799" y="792226"/>
                </a:lnTo>
                <a:lnTo>
                  <a:pt x="0" y="792226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9" name="Freeform 3"/>
          <p:cNvSpPr/>
          <p:nvPr/>
        </p:nvSpPr>
        <p:spPr>
          <a:xfrm>
            <a:off x="4297425" y="1447800"/>
            <a:ext cx="2491740" cy="792225"/>
          </a:xfrm>
          <a:custGeom>
            <a:avLst/>
            <a:gdLst/>
            <a:ahLst/>
            <a:cxnLst/>
            <a:rect l="0" t="0" r="0" b="0"/>
            <a:pathLst>
              <a:path w="2491740" h="792225">
                <a:moveTo>
                  <a:pt x="0" y="0"/>
                </a:moveTo>
                <a:lnTo>
                  <a:pt x="2590800" y="0"/>
                </a:lnTo>
                <a:lnTo>
                  <a:pt x="2590800" y="792225"/>
                </a:lnTo>
                <a:lnTo>
                  <a:pt x="0" y="792225"/>
                </a:lnTo>
                <a:lnTo>
                  <a:pt x="0" y="0"/>
                </a:lnTo>
                <a:lnTo>
                  <a:pt x="98933" y="693165"/>
                </a:lnTo>
                <a:lnTo>
                  <a:pt x="2491740" y="693165"/>
                </a:lnTo>
                <a:lnTo>
                  <a:pt x="2491740" y="99060"/>
                </a:lnTo>
                <a:lnTo>
                  <a:pt x="98933" y="9906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0" name="Freeform 3"/>
          <p:cNvSpPr/>
          <p:nvPr/>
        </p:nvSpPr>
        <p:spPr>
          <a:xfrm>
            <a:off x="4341876" y="3392551"/>
            <a:ext cx="2447290" cy="792099"/>
          </a:xfrm>
          <a:custGeom>
            <a:avLst/>
            <a:gdLst/>
            <a:ahLst/>
            <a:cxnLst/>
            <a:rect l="0" t="0" r="0" b="0"/>
            <a:pathLst>
              <a:path w="2447290" h="792099">
                <a:moveTo>
                  <a:pt x="0" y="0"/>
                </a:moveTo>
                <a:lnTo>
                  <a:pt x="2546350" y="0"/>
                </a:lnTo>
                <a:lnTo>
                  <a:pt x="2546350" y="792099"/>
                </a:lnTo>
                <a:lnTo>
                  <a:pt x="0" y="792099"/>
                </a:lnTo>
                <a:lnTo>
                  <a:pt x="0" y="0"/>
                </a:lnTo>
                <a:lnTo>
                  <a:pt x="98932" y="693038"/>
                </a:lnTo>
                <a:lnTo>
                  <a:pt x="2447290" y="693038"/>
                </a:lnTo>
                <a:lnTo>
                  <a:pt x="2447290" y="98933"/>
                </a:lnTo>
                <a:lnTo>
                  <a:pt x="98932" y="98933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1" name="Freeform 3"/>
          <p:cNvSpPr/>
          <p:nvPr/>
        </p:nvSpPr>
        <p:spPr>
          <a:xfrm>
            <a:off x="4341876" y="4471924"/>
            <a:ext cx="2447290" cy="792226"/>
          </a:xfrm>
          <a:custGeom>
            <a:avLst/>
            <a:gdLst/>
            <a:ahLst/>
            <a:cxnLst/>
            <a:rect l="0" t="0" r="0" b="0"/>
            <a:pathLst>
              <a:path w="2447290" h="792226">
                <a:moveTo>
                  <a:pt x="0" y="0"/>
                </a:moveTo>
                <a:lnTo>
                  <a:pt x="2546350" y="0"/>
                </a:lnTo>
                <a:lnTo>
                  <a:pt x="2546350" y="792226"/>
                </a:lnTo>
                <a:lnTo>
                  <a:pt x="0" y="792226"/>
                </a:lnTo>
                <a:lnTo>
                  <a:pt x="0" y="0"/>
                </a:lnTo>
                <a:lnTo>
                  <a:pt x="98932" y="693165"/>
                </a:lnTo>
                <a:lnTo>
                  <a:pt x="2447290" y="693165"/>
                </a:lnTo>
                <a:lnTo>
                  <a:pt x="2447290" y="99060"/>
                </a:lnTo>
                <a:lnTo>
                  <a:pt x="98932" y="9906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Freeform 3"/>
          <p:cNvSpPr/>
          <p:nvPr/>
        </p:nvSpPr>
        <p:spPr>
          <a:xfrm>
            <a:off x="560387" y="5480050"/>
            <a:ext cx="0" cy="792162"/>
          </a:xfrm>
          <a:custGeom>
            <a:avLst/>
            <a:gdLst/>
            <a:ahLst/>
            <a:cxnLst/>
            <a:rect l="0" t="0" r="0" b="0"/>
            <a:pathLst>
              <a:path h="792162">
                <a:moveTo>
                  <a:pt x="0" y="0"/>
                </a:moveTo>
                <a:lnTo>
                  <a:pt x="3354768" y="0"/>
                </a:lnTo>
                <a:lnTo>
                  <a:pt x="3354768" y="297065"/>
                </a:lnTo>
                <a:lnTo>
                  <a:pt x="3564318" y="297065"/>
                </a:lnTo>
                <a:lnTo>
                  <a:pt x="3564318" y="198043"/>
                </a:lnTo>
                <a:lnTo>
                  <a:pt x="3762438" y="396087"/>
                </a:lnTo>
                <a:lnTo>
                  <a:pt x="3564318" y="594118"/>
                </a:lnTo>
                <a:lnTo>
                  <a:pt x="3564318" y="495096"/>
                </a:lnTo>
                <a:lnTo>
                  <a:pt x="3354768" y="495096"/>
                </a:lnTo>
                <a:lnTo>
                  <a:pt x="3354768" y="792162"/>
                </a:lnTo>
                <a:lnTo>
                  <a:pt x="0" y="792162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3" name="Freeform 3"/>
          <p:cNvSpPr/>
          <p:nvPr/>
        </p:nvSpPr>
        <p:spPr>
          <a:xfrm>
            <a:off x="4287901" y="2492375"/>
            <a:ext cx="2501265" cy="792226"/>
          </a:xfrm>
          <a:custGeom>
            <a:avLst/>
            <a:gdLst/>
            <a:ahLst/>
            <a:cxnLst/>
            <a:rect l="0" t="0" r="0" b="0"/>
            <a:pathLst>
              <a:path w="2501265" h="792226">
                <a:moveTo>
                  <a:pt x="0" y="0"/>
                </a:moveTo>
                <a:lnTo>
                  <a:pt x="2600325" y="0"/>
                </a:lnTo>
                <a:lnTo>
                  <a:pt x="2600325" y="792226"/>
                </a:lnTo>
                <a:lnTo>
                  <a:pt x="0" y="792226"/>
                </a:lnTo>
                <a:lnTo>
                  <a:pt x="0" y="0"/>
                </a:lnTo>
                <a:lnTo>
                  <a:pt x="98932" y="693165"/>
                </a:lnTo>
                <a:lnTo>
                  <a:pt x="2501265" y="693165"/>
                </a:lnTo>
                <a:lnTo>
                  <a:pt x="2501265" y="99060"/>
                </a:lnTo>
                <a:lnTo>
                  <a:pt x="98932" y="9906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4" name="Freeform 3"/>
          <p:cNvSpPr/>
          <p:nvPr/>
        </p:nvSpPr>
        <p:spPr>
          <a:xfrm>
            <a:off x="4308475" y="5522976"/>
            <a:ext cx="2480691" cy="792099"/>
          </a:xfrm>
          <a:custGeom>
            <a:avLst/>
            <a:gdLst/>
            <a:ahLst/>
            <a:cxnLst/>
            <a:rect l="0" t="0" r="0" b="0"/>
            <a:pathLst>
              <a:path w="2480691" h="792099">
                <a:moveTo>
                  <a:pt x="0" y="0"/>
                </a:moveTo>
                <a:lnTo>
                  <a:pt x="2579751" y="0"/>
                </a:lnTo>
                <a:lnTo>
                  <a:pt x="2579751" y="792099"/>
                </a:lnTo>
                <a:lnTo>
                  <a:pt x="0" y="792099"/>
                </a:lnTo>
                <a:lnTo>
                  <a:pt x="0" y="0"/>
                </a:lnTo>
                <a:lnTo>
                  <a:pt x="99060" y="693077"/>
                </a:lnTo>
                <a:lnTo>
                  <a:pt x="2480691" y="693077"/>
                </a:lnTo>
                <a:lnTo>
                  <a:pt x="2480691" y="98958"/>
                </a:lnTo>
                <a:lnTo>
                  <a:pt x="99060" y="98958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5" name="Freeform 3"/>
          <p:cNvSpPr/>
          <p:nvPr/>
        </p:nvSpPr>
        <p:spPr>
          <a:xfrm>
            <a:off x="7026274" y="1447800"/>
            <a:ext cx="0" cy="1800225"/>
          </a:xfrm>
          <a:custGeom>
            <a:avLst/>
            <a:gdLst/>
            <a:ahLst/>
            <a:cxnLst/>
            <a:rect l="0" t="0" r="0" b="0"/>
            <a:pathLst>
              <a:path h="1800225">
                <a:moveTo>
                  <a:pt x="0" y="0"/>
                </a:moveTo>
                <a:lnTo>
                  <a:pt x="841375" y="0"/>
                </a:lnTo>
                <a:lnTo>
                  <a:pt x="1682750" y="900175"/>
                </a:lnTo>
                <a:lnTo>
                  <a:pt x="841375" y="1800225"/>
                </a:lnTo>
                <a:lnTo>
                  <a:pt x="0" y="1800225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6" name="Freeform 3"/>
          <p:cNvSpPr/>
          <p:nvPr/>
        </p:nvSpPr>
        <p:spPr>
          <a:xfrm>
            <a:off x="7026274" y="3392551"/>
            <a:ext cx="0" cy="792099"/>
          </a:xfrm>
          <a:custGeom>
            <a:avLst/>
            <a:gdLst/>
            <a:ahLst/>
            <a:cxnLst/>
            <a:rect l="0" t="0" r="0" b="0"/>
            <a:pathLst>
              <a:path h="792099">
                <a:moveTo>
                  <a:pt x="0" y="0"/>
                </a:moveTo>
                <a:lnTo>
                  <a:pt x="1286636" y="0"/>
                </a:lnTo>
                <a:lnTo>
                  <a:pt x="1682750" y="395986"/>
                </a:lnTo>
                <a:lnTo>
                  <a:pt x="1286636" y="792099"/>
                </a:lnTo>
                <a:lnTo>
                  <a:pt x="0" y="792099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Freeform 3"/>
          <p:cNvSpPr/>
          <p:nvPr/>
        </p:nvSpPr>
        <p:spPr>
          <a:xfrm>
            <a:off x="7026274" y="4471924"/>
            <a:ext cx="0" cy="1800288"/>
          </a:xfrm>
          <a:custGeom>
            <a:avLst/>
            <a:gdLst/>
            <a:ahLst/>
            <a:cxnLst/>
            <a:rect l="0" t="0" r="0" b="0"/>
            <a:pathLst>
              <a:path h="1800288">
                <a:moveTo>
                  <a:pt x="0" y="0"/>
                </a:moveTo>
                <a:lnTo>
                  <a:pt x="841375" y="0"/>
                </a:lnTo>
                <a:lnTo>
                  <a:pt x="1682750" y="900176"/>
                </a:lnTo>
                <a:lnTo>
                  <a:pt x="841375" y="1800288"/>
                </a:lnTo>
                <a:lnTo>
                  <a:pt x="0" y="1800288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8" name="TextBox 1"/>
          <p:cNvSpPr txBox="1"/>
          <p:nvPr/>
        </p:nvSpPr>
        <p:spPr>
          <a:xfrm>
            <a:off x="502920" y="263457"/>
            <a:ext cx="8022004" cy="6463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I. PENCATATAN DAN PELAPORAN</a:t>
            </a:r>
          </a:p>
        </p:txBody>
      </p:sp>
      <p:sp>
        <p:nvSpPr>
          <p:cNvPr id="479" name="TextBox 2"/>
          <p:cNvSpPr txBox="1"/>
          <p:nvPr/>
        </p:nvSpPr>
        <p:spPr>
          <a:xfrm>
            <a:off x="4586351" y="1557501"/>
            <a:ext cx="1920398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kali kegiatan importasi atau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28064" y="1568440"/>
            <a:ext cx="220733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realisasi impor dan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12259" y="1717521"/>
            <a:ext cx="1872307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eksportasi selambat-lambatnya 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9704" y="1781800"/>
            <a:ext cx="311303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pendistribusian Prekursor Farmasi oleh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34179" y="1877541"/>
            <a:ext cx="1639873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(tujuh) hari sejak diterimanya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0142" y="1995160"/>
            <a:ext cx="167667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 Prekursor Farmasi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42027" y="2037561"/>
            <a:ext cx="1053173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18858" y="2048170"/>
            <a:ext cx="77745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Dirjen Binfar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18858" y="2215810"/>
            <a:ext cx="61875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tembusan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18858" y="2383450"/>
            <a:ext cx="80791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KaBadan cq.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18858" y="2551090"/>
            <a:ext cx="87203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Ditwas Napza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81143" y="2602076"/>
            <a:ext cx="1920398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kali kegiatan importasi atau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8245" y="2719695"/>
            <a:ext cx="271683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realisasi ekspor, bila PBF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07052" y="2762258"/>
            <a:ext cx="1872307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eksportasi selambat-lambatnya 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29226" y="2922497"/>
            <a:ext cx="1639873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(tujuh) hari sejak diterimanya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2753" y="2933436"/>
            <a:ext cx="219771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melakukan ekspor/reekspor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37074" y="3082517"/>
            <a:ext cx="1053173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18858" y="3502506"/>
            <a:ext cx="1038746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Badan c.q.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9879" y="3620125"/>
            <a:ext cx="308097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penyaluran obat mengandung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18858" y="3662526"/>
            <a:ext cx="554639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Direktorat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05349" y="3736263"/>
            <a:ext cx="82554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bulan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18858" y="3822546"/>
            <a:ext cx="1139736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Pengawasan Napza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18311" y="3833485"/>
            <a:ext cx="225863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 oleh PBF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18858" y="3982566"/>
            <a:ext cx="961802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Kepala Balai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18858" y="4569755"/>
            <a:ext cx="88806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Badan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5217" y="4593326"/>
            <a:ext cx="239649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kehilangan Prekursor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118858" y="4737395"/>
            <a:ext cx="47128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dengan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64329" y="4816144"/>
            <a:ext cx="191558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kali kejadian/kegiatan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4801" y="4806686"/>
            <a:ext cx="296234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Farmasi/obat mengandung Prekursor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118858" y="4905035"/>
            <a:ext cx="61875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tembusan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922653" y="5020046"/>
            <a:ext cx="64601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118858" y="5072837"/>
            <a:ext cx="49372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Direktur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18858" y="5240696"/>
            <a:ext cx="105958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Jenderal, Kepala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118858" y="5408336"/>
            <a:ext cx="971420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Balai setempat,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118858" y="5575925"/>
            <a:ext cx="71493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Kepala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64387" y="5601605"/>
            <a:ext cx="256480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pemusnahan Prekursor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118858" y="5743565"/>
            <a:ext cx="107561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Dinas Kesehatan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7791" y="5814965"/>
            <a:ext cx="296234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Farmasi/obat mengandung Prekursor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647565" y="5867095"/>
            <a:ext cx="191558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kali kejadian/kegiatan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118858" y="5911205"/>
            <a:ext cx="51135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Propinsi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915668" y="6028325"/>
            <a:ext cx="64601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118858" y="6078845"/>
            <a:ext cx="57868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setempat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 16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952500"/>
            <a:ext cx="609600" cy="609600"/>
          </a:xfrm>
          <a:prstGeom prst="rect">
            <a:avLst/>
          </a:prstGeom>
        </p:spPr>
      </p:pic>
      <p:pic>
        <p:nvPicPr>
          <p:cNvPr id="169" name="Image 1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0700" y="1016000"/>
            <a:ext cx="469900" cy="469900"/>
          </a:xfrm>
          <a:prstGeom prst="rect">
            <a:avLst/>
          </a:prstGeom>
        </p:spPr>
      </p:pic>
      <p:pic>
        <p:nvPicPr>
          <p:cNvPr id="170" name="Image 1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9400" y="457200"/>
            <a:ext cx="5880100" cy="1143000"/>
          </a:xfrm>
          <a:prstGeom prst="rect">
            <a:avLst/>
          </a:prstGeom>
        </p:spPr>
      </p:pic>
      <p:pic>
        <p:nvPicPr>
          <p:cNvPr id="171" name="Image 1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133600"/>
            <a:ext cx="8458200" cy="1828800"/>
          </a:xfrm>
          <a:prstGeom prst="rect">
            <a:avLst/>
          </a:prstGeom>
        </p:spPr>
      </p:pic>
      <p:pic>
        <p:nvPicPr>
          <p:cNvPr id="172" name="Image 17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0900" y="3886200"/>
            <a:ext cx="355600" cy="914400"/>
          </a:xfrm>
          <a:prstGeom prst="rect">
            <a:avLst/>
          </a:prstGeom>
        </p:spPr>
      </p:pic>
      <p:pic>
        <p:nvPicPr>
          <p:cNvPr id="173" name="Image 17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5100" y="4876800"/>
            <a:ext cx="1765300" cy="533400"/>
          </a:xfrm>
          <a:prstGeom prst="rect">
            <a:avLst/>
          </a:prstGeom>
        </p:spPr>
      </p:pic>
      <p:pic>
        <p:nvPicPr>
          <p:cNvPr id="174" name="Image 17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4953000"/>
            <a:ext cx="1663700" cy="685800"/>
          </a:xfrm>
          <a:prstGeom prst="rect">
            <a:avLst/>
          </a:prstGeom>
        </p:spPr>
      </p:pic>
      <p:pic>
        <p:nvPicPr>
          <p:cNvPr id="175" name="Image 17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3962400"/>
            <a:ext cx="482600" cy="977900"/>
          </a:xfrm>
          <a:prstGeom prst="rect">
            <a:avLst/>
          </a:prstGeom>
        </p:spPr>
      </p:pic>
      <p:sp>
        <p:nvSpPr>
          <p:cNvPr id="16" name="Freeform 3"/>
          <p:cNvSpPr/>
          <p:nvPr/>
        </p:nvSpPr>
        <p:spPr>
          <a:xfrm>
            <a:off x="2133599" y="3886200"/>
            <a:ext cx="175387" cy="914400"/>
          </a:xfrm>
          <a:custGeom>
            <a:avLst/>
            <a:gdLst/>
            <a:ahLst/>
            <a:cxnLst/>
            <a:rect l="0" t="0" r="0" b="0"/>
            <a:pathLst>
              <a:path w="175387" h="914400">
                <a:moveTo>
                  <a:pt x="0" y="739013"/>
                </a:moveTo>
                <a:lnTo>
                  <a:pt x="87757" y="739013"/>
                </a:lnTo>
                <a:lnTo>
                  <a:pt x="87757" y="0"/>
                </a:lnTo>
                <a:lnTo>
                  <a:pt x="263144" y="0"/>
                </a:lnTo>
                <a:lnTo>
                  <a:pt x="263144" y="739013"/>
                </a:lnTo>
                <a:lnTo>
                  <a:pt x="350900" y="739013"/>
                </a:lnTo>
                <a:lnTo>
                  <a:pt x="175387" y="914400"/>
                </a:lnTo>
                <a:lnTo>
                  <a:pt x="0" y="739013"/>
                </a:lnTo>
              </a:path>
            </a:pathLst>
          </a:custGeom>
          <a:ln w="11905">
            <a:solidFill>
              <a:srgbClr val="9947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447799" y="4876800"/>
            <a:ext cx="0" cy="533400"/>
          </a:xfrm>
          <a:custGeom>
            <a:avLst/>
            <a:gdLst/>
            <a:ahLst/>
            <a:cxnLst/>
            <a:rect l="0" t="0" r="0" b="0"/>
            <a:pathLst>
              <a:path h="533400">
                <a:moveTo>
                  <a:pt x="0" y="533400"/>
                </a:moveTo>
                <a:lnTo>
                  <a:pt x="1752600" y="533400"/>
                </a:lnTo>
                <a:lnTo>
                  <a:pt x="1752600" y="0"/>
                </a:lnTo>
                <a:lnTo>
                  <a:pt x="0" y="0"/>
                </a:lnTo>
                <a:lnTo>
                  <a:pt x="0" y="533400"/>
                </a:lnTo>
              </a:path>
            </a:pathLst>
          </a:custGeom>
          <a:ln w="11905">
            <a:solidFill>
              <a:srgbClr val="9947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5943600" y="4953000"/>
            <a:ext cx="0" cy="685800"/>
          </a:xfrm>
          <a:custGeom>
            <a:avLst/>
            <a:gdLst/>
            <a:ahLst/>
            <a:cxnLst/>
            <a:rect l="0" t="0" r="0" b="0"/>
            <a:pathLst>
              <a:path h="685800">
                <a:moveTo>
                  <a:pt x="0" y="685800"/>
                </a:moveTo>
                <a:lnTo>
                  <a:pt x="1676399" y="685800"/>
                </a:lnTo>
                <a:lnTo>
                  <a:pt x="1676399" y="0"/>
                </a:lnTo>
                <a:lnTo>
                  <a:pt x="0" y="0"/>
                </a:lnTo>
                <a:lnTo>
                  <a:pt x="0" y="685800"/>
                </a:lnTo>
              </a:path>
            </a:pathLst>
          </a:custGeom>
          <a:ln w="11905">
            <a:solidFill>
              <a:srgbClr val="9947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6553200" y="3962400"/>
            <a:ext cx="242061" cy="977900"/>
          </a:xfrm>
          <a:custGeom>
            <a:avLst/>
            <a:gdLst/>
            <a:ahLst/>
            <a:cxnLst/>
            <a:rect l="0" t="0" r="0" b="0"/>
            <a:pathLst>
              <a:path w="242061" h="977900">
                <a:moveTo>
                  <a:pt x="0" y="735838"/>
                </a:moveTo>
                <a:lnTo>
                  <a:pt x="121030" y="735838"/>
                </a:lnTo>
                <a:lnTo>
                  <a:pt x="121030" y="0"/>
                </a:lnTo>
                <a:lnTo>
                  <a:pt x="363093" y="0"/>
                </a:lnTo>
                <a:lnTo>
                  <a:pt x="363093" y="735838"/>
                </a:lnTo>
                <a:lnTo>
                  <a:pt x="484250" y="735838"/>
                </a:lnTo>
                <a:lnTo>
                  <a:pt x="242061" y="977900"/>
                </a:lnTo>
                <a:lnTo>
                  <a:pt x="0" y="735838"/>
                </a:lnTo>
              </a:path>
            </a:pathLst>
          </a:custGeom>
          <a:ln w="11905">
            <a:solidFill>
              <a:srgbClr val="9947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302254" y="1072883"/>
            <a:ext cx="2186496" cy="5539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REGULASI</a:t>
            </a:r>
          </a:p>
        </p:txBody>
      </p:sp>
      <p:sp>
        <p:nvSpPr>
          <p:cNvPr id="21" name="TextBox 2"/>
          <p:cNvSpPr txBox="1"/>
          <p:nvPr/>
        </p:nvSpPr>
        <p:spPr>
          <a:xfrm>
            <a:off x="1010107" y="2592518"/>
            <a:ext cx="183864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1. UU No 5 th 1997 ttg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46725" y="2580826"/>
            <a:ext cx="18448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 No 40 th 2013 ttg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0107" y="2805878"/>
            <a:ext cx="10740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Psikotropika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55868" y="2830762"/>
            <a:ext cx="189474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Peraturan Pelaksana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0107" y="3019238"/>
            <a:ext cx="191552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2. PP No 44 th 2010 ttg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55868" y="3074602"/>
            <a:ext cx="187070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UU No 35 th 2019 ttg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0107" y="3232598"/>
            <a:ext cx="83676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55868" y="3318416"/>
            <a:ext cx="87844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Narkotika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06294" y="4132072"/>
            <a:ext cx="1554913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Pengawasan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03110" y="4219778"/>
            <a:ext cx="125675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Pemerintah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03110" y="4494098"/>
            <a:ext cx="103015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Bina Was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38249" y="4950214"/>
            <a:ext cx="1038746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78880" y="5130444"/>
            <a:ext cx="92333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BPOM</a:t>
            </a:r>
          </a:p>
        </p:txBody>
      </p:sp>
    </p:spTree>
    <p:extLst>
      <p:ext uri="{BB962C8B-B14F-4D97-AF65-F5344CB8AC3E}">
        <p14:creationId xmlns:p14="http://schemas.microsoft.com/office/powerpoint/2010/main" val="1817458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Image 4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470" name="Image 47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471" name="Image 47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472" name="Image 47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473" name="Image 47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474" name="Image 47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1100" y="1689100"/>
            <a:ext cx="7416800" cy="800100"/>
          </a:xfrm>
          <a:prstGeom prst="rect">
            <a:avLst/>
          </a:prstGeom>
        </p:spPr>
      </p:pic>
      <p:pic>
        <p:nvPicPr>
          <p:cNvPr id="475" name="Image 47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977900"/>
            <a:ext cx="8356600" cy="431800"/>
          </a:xfrm>
          <a:prstGeom prst="rect">
            <a:avLst/>
          </a:prstGeom>
        </p:spPr>
      </p:pic>
      <p:pic>
        <p:nvPicPr>
          <p:cNvPr id="476" name="Image 47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1100" y="2781300"/>
            <a:ext cx="7416800" cy="787400"/>
          </a:xfrm>
          <a:prstGeom prst="rect">
            <a:avLst/>
          </a:prstGeom>
        </p:spPr>
      </p:pic>
      <p:pic>
        <p:nvPicPr>
          <p:cNvPr id="477" name="Image 47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1100" y="3784600"/>
            <a:ext cx="7429500" cy="1003300"/>
          </a:xfrm>
          <a:prstGeom prst="rect">
            <a:avLst/>
          </a:prstGeom>
        </p:spPr>
      </p:pic>
      <p:pic>
        <p:nvPicPr>
          <p:cNvPr id="478" name="Image 47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9200" y="5003800"/>
            <a:ext cx="7416800" cy="10795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187450" y="1700276"/>
            <a:ext cx="7317740" cy="792099"/>
          </a:xfrm>
          <a:custGeom>
            <a:avLst/>
            <a:gdLst/>
            <a:ahLst/>
            <a:cxnLst/>
            <a:rect l="0" t="0" r="0" b="0"/>
            <a:pathLst>
              <a:path w="7317740" h="792099">
                <a:moveTo>
                  <a:pt x="0" y="0"/>
                </a:moveTo>
                <a:lnTo>
                  <a:pt x="7416799" y="0"/>
                </a:lnTo>
                <a:lnTo>
                  <a:pt x="7416799" y="792099"/>
                </a:lnTo>
                <a:lnTo>
                  <a:pt x="0" y="792099"/>
                </a:lnTo>
                <a:lnTo>
                  <a:pt x="0" y="0"/>
                </a:lnTo>
                <a:lnTo>
                  <a:pt x="99059" y="693038"/>
                </a:lnTo>
                <a:lnTo>
                  <a:pt x="7317740" y="693038"/>
                </a:lnTo>
                <a:lnTo>
                  <a:pt x="7317740" y="98933"/>
                </a:lnTo>
                <a:lnTo>
                  <a:pt x="99059" y="98933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68312" y="981075"/>
            <a:ext cx="0" cy="431799"/>
          </a:xfrm>
          <a:custGeom>
            <a:avLst/>
            <a:gdLst/>
            <a:ahLst/>
            <a:cxnLst/>
            <a:rect l="0" t="0" r="0" b="0"/>
            <a:pathLst>
              <a:path h="431799">
                <a:moveTo>
                  <a:pt x="0" y="431799"/>
                </a:moveTo>
                <a:lnTo>
                  <a:pt x="8351774" y="431799"/>
                </a:lnTo>
                <a:lnTo>
                  <a:pt x="8351774" y="0"/>
                </a:lnTo>
                <a:lnTo>
                  <a:pt x="0" y="0"/>
                </a:lnTo>
                <a:lnTo>
                  <a:pt x="0" y="431799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1187450" y="2781300"/>
            <a:ext cx="7317740" cy="792226"/>
          </a:xfrm>
          <a:custGeom>
            <a:avLst/>
            <a:gdLst/>
            <a:ahLst/>
            <a:cxnLst/>
            <a:rect l="0" t="0" r="0" b="0"/>
            <a:pathLst>
              <a:path w="7317740" h="792226">
                <a:moveTo>
                  <a:pt x="0" y="0"/>
                </a:moveTo>
                <a:lnTo>
                  <a:pt x="7416799" y="0"/>
                </a:lnTo>
                <a:lnTo>
                  <a:pt x="7416799" y="792226"/>
                </a:lnTo>
                <a:lnTo>
                  <a:pt x="0" y="792226"/>
                </a:lnTo>
                <a:lnTo>
                  <a:pt x="0" y="0"/>
                </a:lnTo>
                <a:lnTo>
                  <a:pt x="99059" y="693166"/>
                </a:lnTo>
                <a:lnTo>
                  <a:pt x="7317740" y="693166"/>
                </a:lnTo>
                <a:lnTo>
                  <a:pt x="7317740" y="99060"/>
                </a:lnTo>
                <a:lnTo>
                  <a:pt x="99059" y="9906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1193799" y="3789426"/>
            <a:ext cx="7290816" cy="1007999"/>
          </a:xfrm>
          <a:custGeom>
            <a:avLst/>
            <a:gdLst/>
            <a:ahLst/>
            <a:cxnLst/>
            <a:rect l="0" t="0" r="0" b="0"/>
            <a:pathLst>
              <a:path w="7290816" h="1007999">
                <a:moveTo>
                  <a:pt x="0" y="0"/>
                </a:moveTo>
                <a:lnTo>
                  <a:pt x="7416800" y="0"/>
                </a:lnTo>
                <a:lnTo>
                  <a:pt x="7416800" y="1007999"/>
                </a:lnTo>
                <a:lnTo>
                  <a:pt x="0" y="1007999"/>
                </a:lnTo>
                <a:lnTo>
                  <a:pt x="0" y="0"/>
                </a:lnTo>
                <a:lnTo>
                  <a:pt x="125984" y="882014"/>
                </a:lnTo>
                <a:lnTo>
                  <a:pt x="7290816" y="882014"/>
                </a:lnTo>
                <a:lnTo>
                  <a:pt x="7290816" y="125984"/>
                </a:lnTo>
                <a:lnTo>
                  <a:pt x="125984" y="125984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1222374" y="5013325"/>
            <a:ext cx="7281926" cy="1079500"/>
          </a:xfrm>
          <a:custGeom>
            <a:avLst/>
            <a:gdLst/>
            <a:ahLst/>
            <a:cxnLst/>
            <a:rect l="0" t="0" r="0" b="0"/>
            <a:pathLst>
              <a:path w="7281926" h="1079500">
                <a:moveTo>
                  <a:pt x="0" y="0"/>
                </a:moveTo>
                <a:lnTo>
                  <a:pt x="7416800" y="0"/>
                </a:lnTo>
                <a:lnTo>
                  <a:pt x="7416800" y="1079500"/>
                </a:lnTo>
                <a:lnTo>
                  <a:pt x="0" y="1079500"/>
                </a:lnTo>
                <a:lnTo>
                  <a:pt x="0" y="0"/>
                </a:lnTo>
                <a:lnTo>
                  <a:pt x="135000" y="944562"/>
                </a:lnTo>
                <a:lnTo>
                  <a:pt x="7281926" y="944562"/>
                </a:lnTo>
                <a:lnTo>
                  <a:pt x="7281926" y="134874"/>
                </a:lnTo>
                <a:lnTo>
                  <a:pt x="135000" y="134874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768852" y="1058333"/>
            <a:ext cx="201760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 AL- H AL L AI N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1378331" y="1905517"/>
            <a:ext cx="637091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DOKUMENTASI DAPAT DILAKUKAN SECARA MANUAL ATAU SISTEM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78331" y="2100589"/>
            <a:ext cx="125034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ELEKTRONIK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78331" y="2986922"/>
            <a:ext cx="550080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JIKA MENGGUNAKAN SITEM ELEKTRONIK HARUS MUDAH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8331" y="3181994"/>
            <a:ext cx="115416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DITELUSURI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1478" y="4103125"/>
            <a:ext cx="658718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JIKA MENGGUNAKAN DATA MANUAL DAN SISTEM ELEKTRONIK DATA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1478" y="4298197"/>
            <a:ext cx="508402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MANUAL HARUS SESUAI DENGAN DATA ELEKTRONIK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49070" y="5167766"/>
            <a:ext cx="544501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JIKA DOKUMENTASI HANYA DILAKUKAN SECARA SISTEM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9070" y="5362873"/>
            <a:ext cx="513384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ELEKTRONIK HARUS TERSEDIA STANDAR PROSEDUR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9070" y="5558189"/>
            <a:ext cx="593175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OPERASIONAL TERKAIT PENANGANAN SITEM TSB JIKA TIDAK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9070" y="5753261"/>
            <a:ext cx="113332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BERFUNGSI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Image 47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480" name="Image 48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481" name="Image 4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482" name="Image 48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483" name="Image 48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484" name="Image 48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300" y="1714500"/>
            <a:ext cx="1130300" cy="1600200"/>
          </a:xfrm>
          <a:prstGeom prst="rect">
            <a:avLst/>
          </a:prstGeom>
        </p:spPr>
      </p:pic>
      <p:pic>
        <p:nvPicPr>
          <p:cNvPr id="485" name="Image 48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8600" y="1714500"/>
            <a:ext cx="7289800" cy="1041400"/>
          </a:xfrm>
          <a:prstGeom prst="rect">
            <a:avLst/>
          </a:prstGeom>
        </p:spPr>
      </p:pic>
      <p:pic>
        <p:nvPicPr>
          <p:cNvPr id="486" name="Image 48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8300" y="3124200"/>
            <a:ext cx="1130300" cy="1587500"/>
          </a:xfrm>
          <a:prstGeom prst="rect">
            <a:avLst/>
          </a:prstGeom>
        </p:spPr>
      </p:pic>
      <p:pic>
        <p:nvPicPr>
          <p:cNvPr id="487" name="Image 48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98600" y="3124200"/>
            <a:ext cx="7289800" cy="1028700"/>
          </a:xfrm>
          <a:prstGeom prst="rect">
            <a:avLst/>
          </a:prstGeom>
        </p:spPr>
      </p:pic>
      <p:pic>
        <p:nvPicPr>
          <p:cNvPr id="488" name="Image 48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8300" y="4521200"/>
            <a:ext cx="1130300" cy="1600200"/>
          </a:xfrm>
          <a:prstGeom prst="rect">
            <a:avLst/>
          </a:prstGeom>
        </p:spPr>
      </p:pic>
      <p:pic>
        <p:nvPicPr>
          <p:cNvPr id="489" name="Image 48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98600" y="4521200"/>
            <a:ext cx="7289800" cy="10414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80999" y="1721866"/>
            <a:ext cx="1117600" cy="1596643"/>
          </a:xfrm>
          <a:custGeom>
            <a:avLst/>
            <a:gdLst/>
            <a:ahLst/>
            <a:cxnLst/>
            <a:rect l="0" t="0" r="0" b="0"/>
            <a:pathLst>
              <a:path w="1117600" h="1596643">
                <a:moveTo>
                  <a:pt x="1117600" y="0"/>
                </a:moveTo>
                <a:lnTo>
                  <a:pt x="1117600" y="1037843"/>
                </a:lnTo>
                <a:lnTo>
                  <a:pt x="558825" y="1596643"/>
                </a:lnTo>
                <a:lnTo>
                  <a:pt x="0" y="1037843"/>
                </a:lnTo>
                <a:lnTo>
                  <a:pt x="0" y="0"/>
                </a:lnTo>
                <a:lnTo>
                  <a:pt x="558825" y="558799"/>
                </a:lnTo>
                <a:lnTo>
                  <a:pt x="1117600" y="0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380999" y="3124454"/>
            <a:ext cx="1117600" cy="1596516"/>
          </a:xfrm>
          <a:custGeom>
            <a:avLst/>
            <a:gdLst/>
            <a:ahLst/>
            <a:cxnLst/>
            <a:rect l="0" t="0" r="0" b="0"/>
            <a:pathLst>
              <a:path w="1117600" h="1596516">
                <a:moveTo>
                  <a:pt x="1117600" y="0"/>
                </a:moveTo>
                <a:lnTo>
                  <a:pt x="1117600" y="1037716"/>
                </a:lnTo>
                <a:lnTo>
                  <a:pt x="558825" y="1596516"/>
                </a:lnTo>
                <a:lnTo>
                  <a:pt x="0" y="1037716"/>
                </a:lnTo>
                <a:lnTo>
                  <a:pt x="0" y="0"/>
                </a:lnTo>
                <a:lnTo>
                  <a:pt x="558825" y="558799"/>
                </a:lnTo>
                <a:lnTo>
                  <a:pt x="1117600" y="0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380999" y="4526915"/>
            <a:ext cx="1117600" cy="1596682"/>
          </a:xfrm>
          <a:custGeom>
            <a:avLst/>
            <a:gdLst/>
            <a:ahLst/>
            <a:cxnLst/>
            <a:rect l="0" t="0" r="0" b="0"/>
            <a:pathLst>
              <a:path w="1117600" h="1596682">
                <a:moveTo>
                  <a:pt x="1117600" y="0"/>
                </a:moveTo>
                <a:lnTo>
                  <a:pt x="1117600" y="1037844"/>
                </a:lnTo>
                <a:lnTo>
                  <a:pt x="558825" y="1596682"/>
                </a:lnTo>
                <a:lnTo>
                  <a:pt x="0" y="1037844"/>
                </a:lnTo>
                <a:lnTo>
                  <a:pt x="0" y="0"/>
                </a:lnTo>
                <a:lnTo>
                  <a:pt x="558825" y="558800"/>
                </a:lnTo>
                <a:lnTo>
                  <a:pt x="1117600" y="0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02920" y="527337"/>
            <a:ext cx="4584588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J. INSPEKSI DIRI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1676654" y="1886346"/>
            <a:ext cx="592213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PBF PENGELOLA PREKURSOR HARUS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05254" y="2274807"/>
            <a:ext cx="420788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MELAKUKAN INSPEKSI DIRI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2655" y="2346944"/>
            <a:ext cx="235642" cy="5539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6654" y="3289061"/>
            <a:ext cx="604011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INSPEKSI DIRI DILAKUKAN SE KURANG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5254" y="3677776"/>
            <a:ext cx="523944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KURANG 1 ( SATU ) KALI SETAHUN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2655" y="3750132"/>
            <a:ext cx="235642" cy="5539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76654" y="4692030"/>
            <a:ext cx="536518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DIBUAT DAFTAR PERIKSA TERKAIT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05254" y="5080491"/>
            <a:ext cx="639758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KETENTUAN PENGELOLAAN PREKURSOR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2655" y="5153009"/>
            <a:ext cx="235642" cy="5539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age 49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491" name="Image 49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492" name="Image 49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493" name="Image 49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494" name="Image 49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495" name="Image 49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4700" y="1600200"/>
            <a:ext cx="4521200" cy="4521200"/>
          </a:xfrm>
          <a:prstGeom prst="rect">
            <a:avLst/>
          </a:prstGeom>
        </p:spPr>
      </p:pic>
      <p:pic>
        <p:nvPicPr>
          <p:cNvPr id="496" name="Image 49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5300" y="2057400"/>
            <a:ext cx="2946400" cy="1066800"/>
          </a:xfrm>
          <a:prstGeom prst="rect">
            <a:avLst/>
          </a:prstGeom>
        </p:spPr>
      </p:pic>
      <p:pic>
        <p:nvPicPr>
          <p:cNvPr id="497" name="Image 49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05300" y="3263900"/>
            <a:ext cx="2946400" cy="1066800"/>
          </a:xfrm>
          <a:prstGeom prst="rect">
            <a:avLst/>
          </a:prstGeom>
        </p:spPr>
      </p:pic>
      <p:pic>
        <p:nvPicPr>
          <p:cNvPr id="498" name="Image 49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05300" y="4457700"/>
            <a:ext cx="2933700" cy="10795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2045716" y="1600200"/>
            <a:ext cx="4526025" cy="4525962"/>
          </a:xfrm>
          <a:custGeom>
            <a:avLst/>
            <a:gdLst/>
            <a:ahLst/>
            <a:cxnLst/>
            <a:rect l="0" t="0" r="0" b="0"/>
            <a:pathLst>
              <a:path w="4526025" h="4525962">
                <a:moveTo>
                  <a:pt x="0" y="4525962"/>
                </a:moveTo>
                <a:lnTo>
                  <a:pt x="2263012" y="0"/>
                </a:lnTo>
                <a:lnTo>
                  <a:pt x="4526025" y="4525962"/>
                </a:lnTo>
                <a:lnTo>
                  <a:pt x="0" y="4525962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585595" y="527337"/>
            <a:ext cx="6625853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SANKSI ADMINISTRATIF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4925822" y="2332170"/>
            <a:ext cx="1641475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Rekomendasi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77993" y="2621949"/>
            <a:ext cx="1926810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Pencabutan Izin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95926" y="3537873"/>
            <a:ext cx="1506823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Penghentian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06722" y="3827433"/>
            <a:ext cx="2449388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Sementara Kegiatan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25593" y="4887756"/>
            <a:ext cx="2220673" cy="3693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Peringatan Tertulis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88908" y="6671021"/>
            <a:ext cx="12824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Image 49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00" name="Image 5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501" name="Image 5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502" name="Image 5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503" name="Image 50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441045" y="2469442"/>
            <a:ext cx="8293039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PENGELOLAAN OBAT MENGANDUNG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441045" y="3094562"/>
            <a:ext cx="5078506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1045" y="3719402"/>
            <a:ext cx="8584338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 APOTEK, IFRS, TOKO OBAT BERIZIN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Image 50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05" name="Image 50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506" name="Image 50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507" name="Image 50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508" name="Image 50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509" name="Image 50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1841500"/>
            <a:ext cx="7239000" cy="381000"/>
          </a:xfrm>
          <a:prstGeom prst="rect">
            <a:avLst/>
          </a:prstGeom>
        </p:spPr>
      </p:pic>
      <p:pic>
        <p:nvPicPr>
          <p:cNvPr id="510" name="Image 5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500" y="1625600"/>
            <a:ext cx="5067300" cy="444500"/>
          </a:xfrm>
          <a:prstGeom prst="rect">
            <a:avLst/>
          </a:prstGeom>
        </p:spPr>
      </p:pic>
      <p:pic>
        <p:nvPicPr>
          <p:cNvPr id="511" name="Image 5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2527300"/>
            <a:ext cx="7239000" cy="368300"/>
          </a:xfrm>
          <a:prstGeom prst="rect">
            <a:avLst/>
          </a:prstGeom>
        </p:spPr>
      </p:pic>
      <p:pic>
        <p:nvPicPr>
          <p:cNvPr id="512" name="Image 5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5500" y="2311400"/>
            <a:ext cx="5067300" cy="444500"/>
          </a:xfrm>
          <a:prstGeom prst="rect">
            <a:avLst/>
          </a:prstGeom>
        </p:spPr>
      </p:pic>
      <p:pic>
        <p:nvPicPr>
          <p:cNvPr id="513" name="Image 5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200400"/>
            <a:ext cx="7239000" cy="381000"/>
          </a:xfrm>
          <a:prstGeom prst="rect">
            <a:avLst/>
          </a:prstGeom>
        </p:spPr>
      </p:pic>
      <p:pic>
        <p:nvPicPr>
          <p:cNvPr id="514" name="Image 5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5500" y="2984500"/>
            <a:ext cx="5067300" cy="444500"/>
          </a:xfrm>
          <a:prstGeom prst="rect">
            <a:avLst/>
          </a:prstGeom>
        </p:spPr>
      </p:pic>
      <p:pic>
        <p:nvPicPr>
          <p:cNvPr id="515" name="Image 5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" y="3886200"/>
            <a:ext cx="7239000" cy="381000"/>
          </a:xfrm>
          <a:prstGeom prst="rect">
            <a:avLst/>
          </a:prstGeom>
        </p:spPr>
      </p:pic>
      <p:pic>
        <p:nvPicPr>
          <p:cNvPr id="516" name="Image 5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5500" y="3670300"/>
            <a:ext cx="5067300" cy="444500"/>
          </a:xfrm>
          <a:prstGeom prst="rect">
            <a:avLst/>
          </a:prstGeom>
        </p:spPr>
      </p:pic>
      <p:pic>
        <p:nvPicPr>
          <p:cNvPr id="517" name="Image 5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" y="4559300"/>
            <a:ext cx="7239000" cy="381000"/>
          </a:xfrm>
          <a:prstGeom prst="rect">
            <a:avLst/>
          </a:prstGeom>
        </p:spPr>
      </p:pic>
      <p:pic>
        <p:nvPicPr>
          <p:cNvPr id="518" name="Image 51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2800" y="4343400"/>
            <a:ext cx="5067300" cy="444500"/>
          </a:xfrm>
          <a:prstGeom prst="rect">
            <a:avLst/>
          </a:prstGeom>
        </p:spPr>
      </p:pic>
      <p:pic>
        <p:nvPicPr>
          <p:cNvPr id="519" name="Image 5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5372100"/>
            <a:ext cx="7239000" cy="381000"/>
          </a:xfrm>
          <a:prstGeom prst="rect">
            <a:avLst/>
          </a:prstGeom>
        </p:spPr>
      </p:pic>
      <p:pic>
        <p:nvPicPr>
          <p:cNvPr id="520" name="Image 52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2800" y="5016500"/>
            <a:ext cx="5130800" cy="584200"/>
          </a:xfrm>
          <a:prstGeom prst="rect">
            <a:avLst/>
          </a:prstGeom>
        </p:spPr>
      </p:pic>
      <p:pic>
        <p:nvPicPr>
          <p:cNvPr id="521" name="Image 52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" y="6057900"/>
            <a:ext cx="7239000" cy="381000"/>
          </a:xfrm>
          <a:prstGeom prst="rect">
            <a:avLst/>
          </a:prstGeom>
        </p:spPr>
      </p:pic>
      <p:pic>
        <p:nvPicPr>
          <p:cNvPr id="522" name="Image 52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2800" y="5829300"/>
            <a:ext cx="5067300" cy="4445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57200" y="1848053"/>
            <a:ext cx="0" cy="378002"/>
          </a:xfrm>
          <a:custGeom>
            <a:avLst/>
            <a:gdLst/>
            <a:ahLst/>
            <a:cxnLst/>
            <a:rect l="0" t="0" r="0" b="0"/>
            <a:pathLst>
              <a:path h="378002">
                <a:moveTo>
                  <a:pt x="0" y="378002"/>
                </a:moveTo>
                <a:lnTo>
                  <a:pt x="7239000" y="378002"/>
                </a:lnTo>
                <a:lnTo>
                  <a:pt x="7239000" y="0"/>
                </a:lnTo>
                <a:lnTo>
                  <a:pt x="0" y="0"/>
                </a:lnTo>
                <a:lnTo>
                  <a:pt x="0" y="378002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457200" y="2528392"/>
            <a:ext cx="0" cy="378002"/>
          </a:xfrm>
          <a:custGeom>
            <a:avLst/>
            <a:gdLst/>
            <a:ahLst/>
            <a:cxnLst/>
            <a:rect l="0" t="0" r="0" b="0"/>
            <a:pathLst>
              <a:path h="378002">
                <a:moveTo>
                  <a:pt x="0" y="378002"/>
                </a:moveTo>
                <a:lnTo>
                  <a:pt x="7239000" y="378002"/>
                </a:lnTo>
                <a:lnTo>
                  <a:pt x="7239000" y="0"/>
                </a:lnTo>
                <a:lnTo>
                  <a:pt x="0" y="0"/>
                </a:lnTo>
                <a:lnTo>
                  <a:pt x="0" y="378002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457200" y="3208858"/>
            <a:ext cx="0" cy="378002"/>
          </a:xfrm>
          <a:custGeom>
            <a:avLst/>
            <a:gdLst/>
            <a:ahLst/>
            <a:cxnLst/>
            <a:rect l="0" t="0" r="0" b="0"/>
            <a:pathLst>
              <a:path h="378002">
                <a:moveTo>
                  <a:pt x="0" y="378002"/>
                </a:moveTo>
                <a:lnTo>
                  <a:pt x="7239000" y="378002"/>
                </a:lnTo>
                <a:lnTo>
                  <a:pt x="7239000" y="0"/>
                </a:lnTo>
                <a:lnTo>
                  <a:pt x="0" y="0"/>
                </a:lnTo>
                <a:lnTo>
                  <a:pt x="0" y="378002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457200" y="3889197"/>
            <a:ext cx="0" cy="378002"/>
          </a:xfrm>
          <a:custGeom>
            <a:avLst/>
            <a:gdLst/>
            <a:ahLst/>
            <a:cxnLst/>
            <a:rect l="0" t="0" r="0" b="0"/>
            <a:pathLst>
              <a:path h="378002">
                <a:moveTo>
                  <a:pt x="0" y="378002"/>
                </a:moveTo>
                <a:lnTo>
                  <a:pt x="7239000" y="378002"/>
                </a:lnTo>
                <a:lnTo>
                  <a:pt x="7239000" y="0"/>
                </a:lnTo>
                <a:lnTo>
                  <a:pt x="0" y="0"/>
                </a:lnTo>
                <a:lnTo>
                  <a:pt x="0" y="378002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57200" y="4569663"/>
            <a:ext cx="0" cy="378002"/>
          </a:xfrm>
          <a:custGeom>
            <a:avLst/>
            <a:gdLst/>
            <a:ahLst/>
            <a:cxnLst/>
            <a:rect l="0" t="0" r="0" b="0"/>
            <a:pathLst>
              <a:path h="378002">
                <a:moveTo>
                  <a:pt x="0" y="378002"/>
                </a:moveTo>
                <a:lnTo>
                  <a:pt x="7239000" y="378002"/>
                </a:lnTo>
                <a:lnTo>
                  <a:pt x="7239000" y="0"/>
                </a:lnTo>
                <a:lnTo>
                  <a:pt x="0" y="0"/>
                </a:lnTo>
                <a:lnTo>
                  <a:pt x="0" y="378002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57200" y="5381066"/>
            <a:ext cx="0" cy="378002"/>
          </a:xfrm>
          <a:custGeom>
            <a:avLst/>
            <a:gdLst/>
            <a:ahLst/>
            <a:cxnLst/>
            <a:rect l="0" t="0" r="0" b="0"/>
            <a:pathLst>
              <a:path h="378002">
                <a:moveTo>
                  <a:pt x="0" y="378002"/>
                </a:moveTo>
                <a:lnTo>
                  <a:pt x="7239000" y="378002"/>
                </a:lnTo>
                <a:lnTo>
                  <a:pt x="7239000" y="0"/>
                </a:lnTo>
                <a:lnTo>
                  <a:pt x="0" y="0"/>
                </a:lnTo>
                <a:lnTo>
                  <a:pt x="0" y="378002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57200" y="6061468"/>
            <a:ext cx="0" cy="378002"/>
          </a:xfrm>
          <a:custGeom>
            <a:avLst/>
            <a:gdLst/>
            <a:ahLst/>
            <a:cxnLst/>
            <a:rect l="0" t="0" r="0" b="0"/>
            <a:pathLst>
              <a:path h="378002">
                <a:moveTo>
                  <a:pt x="0" y="378002"/>
                </a:moveTo>
                <a:lnTo>
                  <a:pt x="7239000" y="378002"/>
                </a:lnTo>
                <a:lnTo>
                  <a:pt x="7239000" y="0"/>
                </a:lnTo>
                <a:lnTo>
                  <a:pt x="0" y="0"/>
                </a:lnTo>
                <a:lnTo>
                  <a:pt x="0" y="378002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02920" y="527337"/>
            <a:ext cx="6326668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TAHAP PENGELOLAAN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1032357" y="1753311"/>
            <a:ext cx="117981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Pengadaan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2357" y="2434031"/>
            <a:ext cx="141064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Penyimpanan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2357" y="3114624"/>
            <a:ext cx="124393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Penyerahan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2357" y="3794998"/>
            <a:ext cx="257762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Penarikan kembali obat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2357" y="4475556"/>
            <a:ext cx="135934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Pemusnahan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8758" y="5221681"/>
            <a:ext cx="273151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Pencatatan dan Pelaporan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2357" y="5967831"/>
            <a:ext cx="125675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Inspeksi Diri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 5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24" name="Image 5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525" name="Image 5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526" name="Image 5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527" name="Image 5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528" name="Image 5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4100" y="685800"/>
            <a:ext cx="5803900" cy="685800"/>
          </a:xfrm>
          <a:prstGeom prst="rect">
            <a:avLst/>
          </a:prstGeom>
        </p:spPr>
      </p:pic>
      <p:pic>
        <p:nvPicPr>
          <p:cNvPr id="529" name="Image 5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1993900"/>
            <a:ext cx="7493000" cy="723900"/>
          </a:xfrm>
          <a:prstGeom prst="rect">
            <a:avLst/>
          </a:prstGeom>
        </p:spPr>
      </p:pic>
      <p:pic>
        <p:nvPicPr>
          <p:cNvPr id="530" name="Image 53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200" y="1612900"/>
            <a:ext cx="6311900" cy="812800"/>
          </a:xfrm>
          <a:prstGeom prst="rect">
            <a:avLst/>
          </a:prstGeom>
        </p:spPr>
      </p:pic>
      <p:pic>
        <p:nvPicPr>
          <p:cNvPr id="531" name="Image 5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5715000"/>
            <a:ext cx="7493000" cy="736600"/>
          </a:xfrm>
          <a:prstGeom prst="rect">
            <a:avLst/>
          </a:prstGeom>
        </p:spPr>
      </p:pic>
      <p:pic>
        <p:nvPicPr>
          <p:cNvPr id="532" name="Image 5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2800" y="2882900"/>
            <a:ext cx="7137400" cy="32639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57200" y="1996401"/>
            <a:ext cx="0" cy="730796"/>
          </a:xfrm>
          <a:custGeom>
            <a:avLst/>
            <a:gdLst/>
            <a:ahLst/>
            <a:cxnLst/>
            <a:rect l="0" t="0" r="0" b="0"/>
            <a:pathLst>
              <a:path h="730796">
                <a:moveTo>
                  <a:pt x="0" y="730796"/>
                </a:moveTo>
                <a:lnTo>
                  <a:pt x="7499223" y="730796"/>
                </a:lnTo>
                <a:lnTo>
                  <a:pt x="7499223" y="0"/>
                </a:lnTo>
                <a:lnTo>
                  <a:pt x="0" y="0"/>
                </a:lnTo>
                <a:lnTo>
                  <a:pt x="0" y="730796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457200" y="5722721"/>
            <a:ext cx="0" cy="730796"/>
          </a:xfrm>
          <a:custGeom>
            <a:avLst/>
            <a:gdLst/>
            <a:ahLst/>
            <a:cxnLst/>
            <a:rect l="0" t="0" r="0" b="0"/>
            <a:pathLst>
              <a:path h="730796">
                <a:moveTo>
                  <a:pt x="0" y="730796"/>
                </a:moveTo>
                <a:lnTo>
                  <a:pt x="7499223" y="730796"/>
                </a:lnTo>
                <a:lnTo>
                  <a:pt x="7499223" y="0"/>
                </a:lnTo>
                <a:lnTo>
                  <a:pt x="0" y="0"/>
                </a:lnTo>
                <a:lnTo>
                  <a:pt x="0" y="730796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125091" y="743030"/>
            <a:ext cx="4394986" cy="6771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SURAT PESANAN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1070457" y="1893671"/>
            <a:ext cx="536044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ASLI dan dibuat tindasan sebagai arsip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1956" y="3741978"/>
            <a:ext cx="457048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 APOTIK  di ttd oleh APJ / Apt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1956" y="4112615"/>
            <a:ext cx="173124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Pendamping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71956" y="4494941"/>
            <a:ext cx="561852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 IFRS  di ttd Kepala Instalasi Farmasi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1956" y="4932603"/>
            <a:ext cx="387259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 TOKO OBAT  di ttd TTK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Image 5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34" name="Image 5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535" name="Image 5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536" name="Image 53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537" name="Image 53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538" name="Image 53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4100" y="228600"/>
            <a:ext cx="5727700" cy="762000"/>
          </a:xfrm>
          <a:prstGeom prst="rect">
            <a:avLst/>
          </a:prstGeom>
        </p:spPr>
      </p:pic>
      <p:pic>
        <p:nvPicPr>
          <p:cNvPr id="539" name="Image 53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3530600"/>
            <a:ext cx="7239000" cy="520700"/>
          </a:xfrm>
          <a:prstGeom prst="rect">
            <a:avLst/>
          </a:prstGeom>
        </p:spPr>
      </p:pic>
      <p:pic>
        <p:nvPicPr>
          <p:cNvPr id="540" name="Image 54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500" y="1816100"/>
            <a:ext cx="6591300" cy="1993900"/>
          </a:xfrm>
          <a:prstGeom prst="rect">
            <a:avLst/>
          </a:prstGeom>
        </p:spPr>
      </p:pic>
      <p:pic>
        <p:nvPicPr>
          <p:cNvPr id="541" name="Image 54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6108700"/>
            <a:ext cx="7239000" cy="520700"/>
          </a:xfrm>
          <a:prstGeom prst="rect">
            <a:avLst/>
          </a:prstGeom>
        </p:spPr>
      </p:pic>
      <p:pic>
        <p:nvPicPr>
          <p:cNvPr id="542" name="Image 54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2800" y="4165600"/>
            <a:ext cx="6515100" cy="22479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57200" y="3532771"/>
            <a:ext cx="0" cy="529196"/>
          </a:xfrm>
          <a:custGeom>
            <a:avLst/>
            <a:gdLst/>
            <a:ahLst/>
            <a:cxnLst/>
            <a:rect l="0" t="0" r="0" b="0"/>
            <a:pathLst>
              <a:path h="529196">
                <a:moveTo>
                  <a:pt x="0" y="529196"/>
                </a:moveTo>
                <a:lnTo>
                  <a:pt x="7239000" y="529196"/>
                </a:lnTo>
                <a:lnTo>
                  <a:pt x="7239000" y="0"/>
                </a:lnTo>
                <a:lnTo>
                  <a:pt x="0" y="0"/>
                </a:lnTo>
                <a:lnTo>
                  <a:pt x="0" y="529196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457200" y="6110109"/>
            <a:ext cx="0" cy="529196"/>
          </a:xfrm>
          <a:custGeom>
            <a:avLst/>
            <a:gdLst/>
            <a:ahLst/>
            <a:cxnLst/>
            <a:rect l="0" t="0" r="0" b="0"/>
            <a:pathLst>
              <a:path h="529196">
                <a:moveTo>
                  <a:pt x="0" y="529196"/>
                </a:moveTo>
                <a:lnTo>
                  <a:pt x="7239000" y="529196"/>
                </a:lnTo>
                <a:lnTo>
                  <a:pt x="7239000" y="0"/>
                </a:lnTo>
                <a:lnTo>
                  <a:pt x="0" y="0"/>
                </a:lnTo>
                <a:lnTo>
                  <a:pt x="0" y="529196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086991" y="323650"/>
            <a:ext cx="4394986" cy="6771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SURAT PESANAN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1201521" y="2158593"/>
            <a:ext cx="591495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 Apotek dan IFRS mencantumkan Nama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46453" y="2473842"/>
            <a:ext cx="461209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Apoteker, No SIPA, No dan tgl SP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83741" y="2911703"/>
            <a:ext cx="534774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 TOB mencantumkan Nama TTK No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48433" y="3227171"/>
            <a:ext cx="323005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SIKTTK . No dan tgl SP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7196" y="4481423"/>
            <a:ext cx="583486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 Apotek dan TOB mencantumkan Nama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84960" y="4796891"/>
            <a:ext cx="494430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Alamat Ind Farmasi /PBF tujuan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79902" y="5112359"/>
            <a:ext cx="161101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pemesanan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7572" y="5550103"/>
            <a:ext cx="591495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 IFRS mencantumkan Nama dan Alamat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2832" y="5865571"/>
            <a:ext cx="556081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 Farmasi /PBF/RS tujuan Pemesanan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Image 5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44" name="Image 5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545" name="Image 54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546" name="Image 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547" name="Image 54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548" name="Image 54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17500"/>
            <a:ext cx="6400800" cy="749300"/>
          </a:xfrm>
          <a:prstGeom prst="rect">
            <a:avLst/>
          </a:prstGeom>
        </p:spPr>
      </p:pic>
      <p:pic>
        <p:nvPicPr>
          <p:cNvPr id="549" name="Image 54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2806700"/>
            <a:ext cx="7239000" cy="444500"/>
          </a:xfrm>
          <a:prstGeom prst="rect">
            <a:avLst/>
          </a:prstGeom>
        </p:spPr>
      </p:pic>
      <p:pic>
        <p:nvPicPr>
          <p:cNvPr id="550" name="Image 55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500" y="1612900"/>
            <a:ext cx="6400800" cy="1460500"/>
          </a:xfrm>
          <a:prstGeom prst="rect">
            <a:avLst/>
          </a:prstGeom>
        </p:spPr>
      </p:pic>
      <p:pic>
        <p:nvPicPr>
          <p:cNvPr id="551" name="Image 55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4648200"/>
            <a:ext cx="7239000" cy="457200"/>
          </a:xfrm>
          <a:prstGeom prst="rect">
            <a:avLst/>
          </a:prstGeom>
        </p:spPr>
      </p:pic>
      <p:pic>
        <p:nvPicPr>
          <p:cNvPr id="552" name="Image 55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5500" y="3352800"/>
            <a:ext cx="6578600" cy="1562100"/>
          </a:xfrm>
          <a:prstGeom prst="rect">
            <a:avLst/>
          </a:prstGeom>
        </p:spPr>
      </p:pic>
      <p:pic>
        <p:nvPicPr>
          <p:cNvPr id="553" name="Image 55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6464300"/>
            <a:ext cx="7239000" cy="444500"/>
          </a:xfrm>
          <a:prstGeom prst="rect">
            <a:avLst/>
          </a:prstGeom>
        </p:spPr>
      </p:pic>
      <p:pic>
        <p:nvPicPr>
          <p:cNvPr id="554" name="Image 55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5500" y="5207000"/>
            <a:ext cx="6400800" cy="15113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67537" y="2806738"/>
            <a:ext cx="0" cy="453605"/>
          </a:xfrm>
          <a:custGeom>
            <a:avLst/>
            <a:gdLst/>
            <a:ahLst/>
            <a:cxnLst/>
            <a:rect l="0" t="0" r="0" b="0"/>
            <a:pathLst>
              <a:path h="453605">
                <a:moveTo>
                  <a:pt x="0" y="453605"/>
                </a:moveTo>
                <a:lnTo>
                  <a:pt x="7238999" y="453605"/>
                </a:lnTo>
                <a:lnTo>
                  <a:pt x="7238999" y="0"/>
                </a:lnTo>
                <a:lnTo>
                  <a:pt x="0" y="0"/>
                </a:lnTo>
                <a:lnTo>
                  <a:pt x="0" y="453605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67537" y="4660557"/>
            <a:ext cx="0" cy="453605"/>
          </a:xfrm>
          <a:custGeom>
            <a:avLst/>
            <a:gdLst/>
            <a:ahLst/>
            <a:cxnLst/>
            <a:rect l="0" t="0" r="0" b="0"/>
            <a:pathLst>
              <a:path h="453605">
                <a:moveTo>
                  <a:pt x="0" y="453605"/>
                </a:moveTo>
                <a:lnTo>
                  <a:pt x="7238999" y="453605"/>
                </a:lnTo>
                <a:lnTo>
                  <a:pt x="7238999" y="0"/>
                </a:lnTo>
                <a:lnTo>
                  <a:pt x="0" y="0"/>
                </a:lnTo>
                <a:lnTo>
                  <a:pt x="0" y="453605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67537" y="6464616"/>
            <a:ext cx="0" cy="453605"/>
          </a:xfrm>
          <a:custGeom>
            <a:avLst/>
            <a:gdLst/>
            <a:ahLst/>
            <a:cxnLst/>
            <a:rect l="0" t="0" r="0" b="0"/>
            <a:pathLst>
              <a:path h="453605">
                <a:moveTo>
                  <a:pt x="0" y="453605"/>
                </a:moveTo>
                <a:lnTo>
                  <a:pt x="7238999" y="453605"/>
                </a:lnTo>
                <a:lnTo>
                  <a:pt x="7238999" y="0"/>
                </a:lnTo>
                <a:lnTo>
                  <a:pt x="0" y="0"/>
                </a:lnTo>
                <a:lnTo>
                  <a:pt x="0" y="453605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820291" y="407851"/>
            <a:ext cx="4394986" cy="6771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SURAT PESANAN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2988564" y="1841855"/>
            <a:ext cx="210634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Mencantumkan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93622" y="2279243"/>
            <a:ext cx="527227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Nama obat mgd prekursor ,bentuk dan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08227" y="2594711"/>
            <a:ext cx="570188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kekuatan sediaan . Jenis dan isi kemasan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9370" y="3702186"/>
            <a:ext cx="568424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Diberi nomor urut tercetak dan tgl dengan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26134" y="4017873"/>
            <a:ext cx="565218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penulisan yg jelas atau cara lain yg dapat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86022" y="4333341"/>
            <a:ext cx="128400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tertelusur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57858" y="5373928"/>
            <a:ext cx="479297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Pesanan yg mgd prekursor farmasi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6314" y="5689396"/>
            <a:ext cx="512319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terpisah dari pesanan lain dan jumlah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1242" y="6004864"/>
            <a:ext cx="551593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pesanan ditulis dalam bentuk angka dan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1983" y="6318808"/>
            <a:ext cx="70211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huruf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Image 5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56" name="Image 55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557" name="Image 5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558" name="Image 55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559" name="Image 55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560" name="Image 5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381000"/>
            <a:ext cx="5321300" cy="889000"/>
          </a:xfrm>
          <a:prstGeom prst="rect">
            <a:avLst/>
          </a:prstGeom>
        </p:spPr>
      </p:pic>
      <p:pic>
        <p:nvPicPr>
          <p:cNvPr id="561" name="Image 56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5029200"/>
            <a:ext cx="7543800" cy="1409700"/>
          </a:xfrm>
          <a:prstGeom prst="rect">
            <a:avLst/>
          </a:prstGeom>
        </p:spPr>
      </p:pic>
      <p:pic>
        <p:nvPicPr>
          <p:cNvPr id="562" name="Image 56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9300" y="1905000"/>
            <a:ext cx="7188200" cy="42291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57200" y="5034546"/>
            <a:ext cx="0" cy="1411224"/>
          </a:xfrm>
          <a:custGeom>
            <a:avLst/>
            <a:gdLst/>
            <a:ahLst/>
            <a:cxnLst/>
            <a:rect l="0" t="0" r="0" b="0"/>
            <a:pathLst>
              <a:path h="1411224">
                <a:moveTo>
                  <a:pt x="0" y="1411224"/>
                </a:moveTo>
                <a:lnTo>
                  <a:pt x="7543800" y="1411224"/>
                </a:lnTo>
                <a:lnTo>
                  <a:pt x="7543800" y="0"/>
                </a:lnTo>
                <a:lnTo>
                  <a:pt x="0" y="0"/>
                </a:lnTo>
                <a:lnTo>
                  <a:pt x="0" y="1411224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978787" y="511462"/>
            <a:ext cx="4819846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SURAT PESANAN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1168908" y="2376737"/>
            <a:ext cx="5463034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Jika pemesanan dilakukan melalui ;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68908" y="2745545"/>
            <a:ext cx="1413913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&gt;Telepon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8908" y="3256339"/>
            <a:ext cx="1452321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&gt;faksimil,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8908" y="3766879"/>
            <a:ext cx="1240724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&gt; e-mail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8908" y="4278943"/>
            <a:ext cx="5495222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 asli harus diberikan pada saat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8908" y="4646481"/>
            <a:ext cx="5616922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serah terima barang kecuali untuk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8908" y="5015289"/>
            <a:ext cx="5732338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daerah tertentu tergantung kondisi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8908" y="5382624"/>
            <a:ext cx="1558119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geografis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Image 56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64" name="Image 56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565" name="Image 56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566" name="Image 56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567" name="Image 56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568" name="Image 56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17500"/>
            <a:ext cx="7239000" cy="1143000"/>
          </a:xfrm>
          <a:prstGeom prst="rect">
            <a:avLst/>
          </a:prstGeom>
        </p:spPr>
      </p:pic>
      <p:pic>
        <p:nvPicPr>
          <p:cNvPr id="569" name="Image 56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4267200"/>
            <a:ext cx="7239000" cy="1612900"/>
          </a:xfrm>
          <a:prstGeom prst="rect">
            <a:avLst/>
          </a:prstGeom>
        </p:spPr>
      </p:pic>
      <p:pic>
        <p:nvPicPr>
          <p:cNvPr id="570" name="Image 57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2800" y="2171700"/>
            <a:ext cx="6096000" cy="30353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57200" y="4271137"/>
            <a:ext cx="0" cy="1612772"/>
          </a:xfrm>
          <a:custGeom>
            <a:avLst/>
            <a:gdLst/>
            <a:ahLst/>
            <a:cxnLst/>
            <a:rect l="0" t="0" r="0" b="0"/>
            <a:pathLst>
              <a:path h="1612772">
                <a:moveTo>
                  <a:pt x="0" y="1612772"/>
                </a:moveTo>
                <a:lnTo>
                  <a:pt x="7239000" y="1612772"/>
                </a:lnTo>
                <a:lnTo>
                  <a:pt x="7239000" y="0"/>
                </a:lnTo>
                <a:lnTo>
                  <a:pt x="0" y="0"/>
                </a:lnTo>
                <a:lnTo>
                  <a:pt x="0" y="1612772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11560" y="331508"/>
            <a:ext cx="6933821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SURAT PESANAN TIDAK DAPAT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2577799" y="956628"/>
            <a:ext cx="2744341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DIGUNAKAN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78585" y="2899985"/>
            <a:ext cx="5110502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 YG TIDAK DIGUNAKAN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09293" y="3320771"/>
            <a:ext cx="4358565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DIARSIPKAN DENGAN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74722" y="3741614"/>
            <a:ext cx="2836289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DIBERI TANDA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6601" y="4162238"/>
            <a:ext cx="4767908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PEMBATALAN YG JELAS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 17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177" name="Image 17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3300" y="1638300"/>
            <a:ext cx="1524000" cy="939800"/>
          </a:xfrm>
          <a:prstGeom prst="rect">
            <a:avLst/>
          </a:prstGeom>
        </p:spPr>
      </p:pic>
      <p:pic>
        <p:nvPicPr>
          <p:cNvPr id="178" name="Image 17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0" y="1282700"/>
            <a:ext cx="1422400" cy="355600"/>
          </a:xfrm>
          <a:prstGeom prst="rect">
            <a:avLst/>
          </a:prstGeom>
        </p:spPr>
      </p:pic>
      <p:pic>
        <p:nvPicPr>
          <p:cNvPr id="179" name="Image 17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282700"/>
            <a:ext cx="1727200" cy="355600"/>
          </a:xfrm>
          <a:prstGeom prst="rect">
            <a:avLst/>
          </a:prstGeom>
        </p:spPr>
      </p:pic>
      <p:pic>
        <p:nvPicPr>
          <p:cNvPr id="180" name="Image 18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93900" y="3136900"/>
            <a:ext cx="431800" cy="355600"/>
          </a:xfrm>
          <a:prstGeom prst="rect">
            <a:avLst/>
          </a:prstGeom>
        </p:spPr>
      </p:pic>
      <p:pic>
        <p:nvPicPr>
          <p:cNvPr id="181" name="Image 18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05100" y="1282700"/>
            <a:ext cx="3670300" cy="292100"/>
          </a:xfrm>
          <a:prstGeom prst="rect">
            <a:avLst/>
          </a:prstGeom>
        </p:spPr>
      </p:pic>
      <p:pic>
        <p:nvPicPr>
          <p:cNvPr id="182" name="Image 18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3213100"/>
            <a:ext cx="431800" cy="279400"/>
          </a:xfrm>
          <a:prstGeom prst="rect">
            <a:avLst/>
          </a:prstGeom>
        </p:spPr>
      </p:pic>
      <p:pic>
        <p:nvPicPr>
          <p:cNvPr id="183" name="Image 18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7600" y="3213100"/>
            <a:ext cx="431800" cy="279400"/>
          </a:xfrm>
          <a:prstGeom prst="rect">
            <a:avLst/>
          </a:prstGeom>
        </p:spPr>
      </p:pic>
      <p:pic>
        <p:nvPicPr>
          <p:cNvPr id="184" name="Image 18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65900" y="3213100"/>
            <a:ext cx="431800" cy="279400"/>
          </a:xfrm>
          <a:prstGeom prst="rect">
            <a:avLst/>
          </a:prstGeom>
        </p:spPr>
      </p:pic>
      <p:pic>
        <p:nvPicPr>
          <p:cNvPr id="185" name="Image 18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98600" y="2933700"/>
            <a:ext cx="1181100" cy="190500"/>
          </a:xfrm>
          <a:prstGeom prst="rect">
            <a:avLst/>
          </a:prstGeom>
        </p:spPr>
      </p:pic>
      <p:pic>
        <p:nvPicPr>
          <p:cNvPr id="186" name="Image 18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13100" y="2933700"/>
            <a:ext cx="939800" cy="254000"/>
          </a:xfrm>
          <a:prstGeom prst="rect">
            <a:avLst/>
          </a:prstGeom>
        </p:spPr>
      </p:pic>
      <p:pic>
        <p:nvPicPr>
          <p:cNvPr id="187" name="Image 18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11700" y="2933700"/>
            <a:ext cx="939800" cy="254000"/>
          </a:xfrm>
          <a:prstGeom prst="rect">
            <a:avLst/>
          </a:prstGeom>
        </p:spPr>
      </p:pic>
      <p:pic>
        <p:nvPicPr>
          <p:cNvPr id="188" name="Image 18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86500" y="2933700"/>
            <a:ext cx="939800" cy="254000"/>
          </a:xfrm>
          <a:prstGeom prst="rect">
            <a:avLst/>
          </a:prstGeom>
        </p:spPr>
      </p:pic>
      <p:pic>
        <p:nvPicPr>
          <p:cNvPr id="189" name="Image 18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66800" y="3492500"/>
            <a:ext cx="7416800" cy="1066800"/>
          </a:xfrm>
          <a:prstGeom prst="rect">
            <a:avLst/>
          </a:prstGeom>
        </p:spPr>
      </p:pic>
      <p:pic>
        <p:nvPicPr>
          <p:cNvPr id="190" name="Image 19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36900" y="4559300"/>
            <a:ext cx="2882900" cy="381000"/>
          </a:xfrm>
          <a:prstGeom prst="rect">
            <a:avLst/>
          </a:prstGeom>
        </p:spPr>
      </p:pic>
      <p:pic>
        <p:nvPicPr>
          <p:cNvPr id="191" name="Image 19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66800" y="4991100"/>
            <a:ext cx="2590800" cy="495300"/>
          </a:xfrm>
          <a:prstGeom prst="rect">
            <a:avLst/>
          </a:prstGeom>
        </p:spPr>
      </p:pic>
      <p:pic>
        <p:nvPicPr>
          <p:cNvPr id="192" name="Image 19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800" y="5473700"/>
            <a:ext cx="4724400" cy="1371600"/>
          </a:xfrm>
          <a:prstGeom prst="rect">
            <a:avLst/>
          </a:prstGeom>
        </p:spPr>
      </p:pic>
      <p:pic>
        <p:nvPicPr>
          <p:cNvPr id="193" name="Image 19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5720" y="6281928"/>
            <a:ext cx="4800600" cy="347472"/>
          </a:xfrm>
          <a:prstGeom prst="rect">
            <a:avLst/>
          </a:prstGeom>
        </p:spPr>
      </p:pic>
      <p:pic>
        <p:nvPicPr>
          <p:cNvPr id="194" name="Image 19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645152" y="6281928"/>
            <a:ext cx="237744" cy="347472"/>
          </a:xfrm>
          <a:prstGeom prst="rect">
            <a:avLst/>
          </a:prstGeom>
        </p:spPr>
      </p:pic>
      <p:pic>
        <p:nvPicPr>
          <p:cNvPr id="195" name="Image 19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045200" y="5499100"/>
            <a:ext cx="2247900" cy="647700"/>
          </a:xfrm>
          <a:prstGeom prst="rect">
            <a:avLst/>
          </a:prstGeom>
        </p:spPr>
      </p:pic>
      <p:pic>
        <p:nvPicPr>
          <p:cNvPr id="196" name="Image 19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499100" y="4991100"/>
            <a:ext cx="2590800" cy="495300"/>
          </a:xfrm>
          <a:prstGeom prst="rect">
            <a:avLst/>
          </a:prstGeom>
        </p:spPr>
      </p:pic>
      <p:pic>
        <p:nvPicPr>
          <p:cNvPr id="197" name="Image 19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74700" y="2565400"/>
            <a:ext cx="1231900" cy="355600"/>
          </a:xfrm>
          <a:prstGeom prst="rect">
            <a:avLst/>
          </a:prstGeom>
        </p:spPr>
      </p:pic>
      <p:pic>
        <p:nvPicPr>
          <p:cNvPr id="198" name="Image 19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86000" y="2565400"/>
            <a:ext cx="1219200" cy="355600"/>
          </a:xfrm>
          <a:prstGeom prst="rect">
            <a:avLst/>
          </a:prstGeom>
        </p:spPr>
      </p:pic>
      <p:pic>
        <p:nvPicPr>
          <p:cNvPr id="199" name="Image 19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848100" y="2565400"/>
            <a:ext cx="1231900" cy="355600"/>
          </a:xfrm>
          <a:prstGeom prst="rect">
            <a:avLst/>
          </a:prstGeom>
        </p:spPr>
      </p:pic>
      <p:pic>
        <p:nvPicPr>
          <p:cNvPr id="200" name="Image 20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346700" y="2565400"/>
            <a:ext cx="1231900" cy="355600"/>
          </a:xfrm>
          <a:prstGeom prst="rect">
            <a:avLst/>
          </a:prstGeom>
        </p:spPr>
      </p:pic>
      <p:pic>
        <p:nvPicPr>
          <p:cNvPr id="201" name="Image 20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921500" y="2565400"/>
            <a:ext cx="1219200" cy="355600"/>
          </a:xfrm>
          <a:prstGeom prst="rect">
            <a:avLst/>
          </a:prstGeom>
        </p:spPr>
      </p:pic>
      <p:pic>
        <p:nvPicPr>
          <p:cNvPr id="202" name="Image 20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79400" y="1778000"/>
            <a:ext cx="1219200" cy="685800"/>
          </a:xfrm>
          <a:prstGeom prst="rect">
            <a:avLst/>
          </a:prstGeom>
        </p:spPr>
      </p:pic>
      <p:pic>
        <p:nvPicPr>
          <p:cNvPr id="203" name="Image 203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331640" y="1778000"/>
            <a:ext cx="1981200" cy="685800"/>
          </a:xfrm>
          <a:prstGeom prst="rect">
            <a:avLst/>
          </a:prstGeom>
        </p:spPr>
      </p:pic>
      <p:pic>
        <p:nvPicPr>
          <p:cNvPr id="204" name="Image 204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060700" y="1778000"/>
            <a:ext cx="2286000" cy="685800"/>
          </a:xfrm>
          <a:prstGeom prst="rect">
            <a:avLst/>
          </a:prstGeom>
        </p:spPr>
      </p:pic>
      <p:pic>
        <p:nvPicPr>
          <p:cNvPr id="205" name="Image 205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143500" y="1778000"/>
            <a:ext cx="2209800" cy="685800"/>
          </a:xfrm>
          <a:prstGeom prst="rect">
            <a:avLst/>
          </a:prstGeom>
        </p:spPr>
      </p:pic>
      <p:pic>
        <p:nvPicPr>
          <p:cNvPr id="206" name="Image 206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7432" y="118872"/>
            <a:ext cx="1316735" cy="1005840"/>
          </a:xfrm>
          <a:prstGeom prst="rect">
            <a:avLst/>
          </a:prstGeom>
        </p:spPr>
      </p:pic>
      <p:pic>
        <p:nvPicPr>
          <p:cNvPr id="207" name="Image 207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359400" y="6273800"/>
            <a:ext cx="3619500" cy="304800"/>
          </a:xfrm>
          <a:prstGeom prst="rect">
            <a:avLst/>
          </a:prstGeom>
        </p:spPr>
      </p:pic>
      <p:pic>
        <p:nvPicPr>
          <p:cNvPr id="208" name="Image 20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4838700" y="6337300"/>
            <a:ext cx="520700" cy="2032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642937" y="1285875"/>
            <a:ext cx="0" cy="358774"/>
          </a:xfrm>
          <a:custGeom>
            <a:avLst/>
            <a:gdLst/>
            <a:ahLst/>
            <a:cxnLst/>
            <a:rect l="0" t="0" r="0" b="0"/>
            <a:pathLst>
              <a:path h="358774">
                <a:moveTo>
                  <a:pt x="0" y="358774"/>
                </a:moveTo>
                <a:lnTo>
                  <a:pt x="1419224" y="358774"/>
                </a:lnTo>
                <a:lnTo>
                  <a:pt x="1419224" y="0"/>
                </a:lnTo>
                <a:lnTo>
                  <a:pt x="0" y="0"/>
                </a:lnTo>
                <a:lnTo>
                  <a:pt x="0" y="358774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6786626" y="1285938"/>
            <a:ext cx="0" cy="360362"/>
          </a:xfrm>
          <a:custGeom>
            <a:avLst/>
            <a:gdLst/>
            <a:ahLst/>
            <a:cxnLst/>
            <a:rect l="0" t="0" r="0" b="0"/>
            <a:pathLst>
              <a:path h="360362">
                <a:moveTo>
                  <a:pt x="0" y="360362"/>
                </a:moveTo>
                <a:lnTo>
                  <a:pt x="1727199" y="360362"/>
                </a:lnTo>
                <a:lnTo>
                  <a:pt x="1727199" y="0"/>
                </a:lnTo>
                <a:lnTo>
                  <a:pt x="0" y="0"/>
                </a:lnTo>
                <a:lnTo>
                  <a:pt x="0" y="360362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2000250" y="3143250"/>
            <a:ext cx="108331" cy="360425"/>
          </a:xfrm>
          <a:custGeom>
            <a:avLst/>
            <a:gdLst/>
            <a:ahLst/>
            <a:cxnLst/>
            <a:rect l="0" t="0" r="0" b="0"/>
            <a:pathLst>
              <a:path w="108331" h="360425">
                <a:moveTo>
                  <a:pt x="0" y="90043"/>
                </a:moveTo>
                <a:lnTo>
                  <a:pt x="216661" y="0"/>
                </a:lnTo>
                <a:lnTo>
                  <a:pt x="433450" y="90043"/>
                </a:lnTo>
                <a:lnTo>
                  <a:pt x="324992" y="90043"/>
                </a:lnTo>
                <a:lnTo>
                  <a:pt x="324992" y="360425"/>
                </a:lnTo>
                <a:lnTo>
                  <a:pt x="108331" y="360425"/>
                </a:lnTo>
                <a:lnTo>
                  <a:pt x="108331" y="90043"/>
                </a:lnTo>
                <a:lnTo>
                  <a:pt x="0" y="90043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2714625" y="1285875"/>
            <a:ext cx="0" cy="288925"/>
          </a:xfrm>
          <a:custGeom>
            <a:avLst/>
            <a:gdLst/>
            <a:ahLst/>
            <a:cxnLst/>
            <a:rect l="0" t="0" r="0" b="0"/>
            <a:pathLst>
              <a:path h="288925">
                <a:moveTo>
                  <a:pt x="0" y="72263"/>
                </a:moveTo>
                <a:lnTo>
                  <a:pt x="2753867" y="72263"/>
                </a:lnTo>
                <a:lnTo>
                  <a:pt x="2753867" y="0"/>
                </a:lnTo>
                <a:lnTo>
                  <a:pt x="3671951" y="144525"/>
                </a:lnTo>
                <a:lnTo>
                  <a:pt x="2753867" y="288925"/>
                </a:lnTo>
                <a:lnTo>
                  <a:pt x="2753867" y="216662"/>
                </a:lnTo>
                <a:lnTo>
                  <a:pt x="0" y="216662"/>
                </a:lnTo>
                <a:lnTo>
                  <a:pt x="0" y="72263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3429000" y="3214624"/>
            <a:ext cx="108330" cy="288924"/>
          </a:xfrm>
          <a:custGeom>
            <a:avLst/>
            <a:gdLst/>
            <a:ahLst/>
            <a:cxnLst/>
            <a:rect l="0" t="0" r="0" b="0"/>
            <a:pathLst>
              <a:path w="108330" h="288924">
                <a:moveTo>
                  <a:pt x="0" y="72262"/>
                </a:moveTo>
                <a:lnTo>
                  <a:pt x="216662" y="0"/>
                </a:lnTo>
                <a:lnTo>
                  <a:pt x="433450" y="72262"/>
                </a:lnTo>
                <a:lnTo>
                  <a:pt x="324992" y="72262"/>
                </a:lnTo>
                <a:lnTo>
                  <a:pt x="324992" y="288924"/>
                </a:lnTo>
                <a:lnTo>
                  <a:pt x="108330" y="288924"/>
                </a:lnTo>
                <a:lnTo>
                  <a:pt x="108330" y="72262"/>
                </a:lnTo>
                <a:lnTo>
                  <a:pt x="0" y="72262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4929251" y="3214624"/>
            <a:ext cx="108330" cy="288924"/>
          </a:xfrm>
          <a:custGeom>
            <a:avLst/>
            <a:gdLst/>
            <a:ahLst/>
            <a:cxnLst/>
            <a:rect l="0" t="0" r="0" b="0"/>
            <a:pathLst>
              <a:path w="108330" h="288924">
                <a:moveTo>
                  <a:pt x="0" y="72262"/>
                </a:moveTo>
                <a:lnTo>
                  <a:pt x="216662" y="0"/>
                </a:lnTo>
                <a:lnTo>
                  <a:pt x="433323" y="72262"/>
                </a:lnTo>
                <a:lnTo>
                  <a:pt x="324992" y="72262"/>
                </a:lnTo>
                <a:lnTo>
                  <a:pt x="324992" y="288924"/>
                </a:lnTo>
                <a:lnTo>
                  <a:pt x="108330" y="288924"/>
                </a:lnTo>
                <a:lnTo>
                  <a:pt x="108330" y="72262"/>
                </a:lnTo>
                <a:lnTo>
                  <a:pt x="0" y="72262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6572250" y="3214624"/>
            <a:ext cx="125475" cy="288924"/>
          </a:xfrm>
          <a:custGeom>
            <a:avLst/>
            <a:gdLst/>
            <a:ahLst/>
            <a:cxnLst/>
            <a:rect l="0" t="0" r="0" b="0"/>
            <a:pathLst>
              <a:path w="125475" h="288924">
                <a:moveTo>
                  <a:pt x="0" y="72643"/>
                </a:moveTo>
                <a:lnTo>
                  <a:pt x="216661" y="0"/>
                </a:lnTo>
                <a:lnTo>
                  <a:pt x="433450" y="72643"/>
                </a:lnTo>
                <a:lnTo>
                  <a:pt x="307975" y="72643"/>
                </a:lnTo>
                <a:lnTo>
                  <a:pt x="307975" y="288924"/>
                </a:lnTo>
                <a:lnTo>
                  <a:pt x="125475" y="288924"/>
                </a:lnTo>
                <a:lnTo>
                  <a:pt x="125475" y="72643"/>
                </a:lnTo>
                <a:lnTo>
                  <a:pt x="0" y="72643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1071562" y="3500374"/>
            <a:ext cx="0" cy="1065276"/>
          </a:xfrm>
          <a:custGeom>
            <a:avLst/>
            <a:gdLst/>
            <a:ahLst/>
            <a:cxnLst/>
            <a:rect l="0" t="0" r="0" b="0"/>
            <a:pathLst>
              <a:path h="1065276">
                <a:moveTo>
                  <a:pt x="0" y="0"/>
                </a:moveTo>
                <a:lnTo>
                  <a:pt x="7416863" y="0"/>
                </a:lnTo>
                <a:lnTo>
                  <a:pt x="7416863" y="710184"/>
                </a:lnTo>
                <a:lnTo>
                  <a:pt x="5197411" y="710184"/>
                </a:lnTo>
                <a:lnTo>
                  <a:pt x="5197411" y="938529"/>
                </a:lnTo>
                <a:lnTo>
                  <a:pt x="7341044" y="938529"/>
                </a:lnTo>
                <a:lnTo>
                  <a:pt x="3708463" y="1065276"/>
                </a:lnTo>
                <a:lnTo>
                  <a:pt x="75755" y="938529"/>
                </a:lnTo>
                <a:lnTo>
                  <a:pt x="2219388" y="938529"/>
                </a:lnTo>
                <a:lnTo>
                  <a:pt x="2219388" y="710184"/>
                </a:lnTo>
                <a:lnTo>
                  <a:pt x="0" y="710184"/>
                </a:lnTo>
                <a:lnTo>
                  <a:pt x="0" y="0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1071562" y="5000625"/>
            <a:ext cx="2592387" cy="490600"/>
          </a:xfrm>
          <a:custGeom>
            <a:avLst/>
            <a:gdLst/>
            <a:ahLst/>
            <a:cxnLst/>
            <a:rect l="0" t="0" r="0" b="0"/>
            <a:pathLst>
              <a:path w="2592387" h="490600">
                <a:moveTo>
                  <a:pt x="2592387" y="327025"/>
                </a:moveTo>
                <a:lnTo>
                  <a:pt x="1497012" y="327025"/>
                </a:lnTo>
                <a:lnTo>
                  <a:pt x="1497012" y="408813"/>
                </a:lnTo>
                <a:lnTo>
                  <a:pt x="1697926" y="408813"/>
                </a:lnTo>
                <a:lnTo>
                  <a:pt x="1296225" y="490600"/>
                </a:lnTo>
                <a:lnTo>
                  <a:pt x="894524" y="408813"/>
                </a:lnTo>
                <a:lnTo>
                  <a:pt x="1095438" y="408813"/>
                </a:lnTo>
                <a:lnTo>
                  <a:pt x="1095438" y="327025"/>
                </a:lnTo>
                <a:lnTo>
                  <a:pt x="0" y="327025"/>
                </a:lnTo>
                <a:lnTo>
                  <a:pt x="0" y="0"/>
                </a:lnTo>
                <a:lnTo>
                  <a:pt x="2592387" y="0"/>
                </a:lnTo>
                <a:lnTo>
                  <a:pt x="2592387" y="327025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3975" y="5486399"/>
            <a:ext cx="0" cy="1371600"/>
          </a:xfrm>
          <a:custGeom>
            <a:avLst/>
            <a:gdLst/>
            <a:ahLst/>
            <a:cxnLst/>
            <a:rect l="0" t="0" r="0" b="0"/>
            <a:pathLst>
              <a:path h="1371600">
                <a:moveTo>
                  <a:pt x="0" y="1371600"/>
                </a:moveTo>
                <a:lnTo>
                  <a:pt x="4726051" y="1371600"/>
                </a:lnTo>
                <a:lnTo>
                  <a:pt x="4726051" y="0"/>
                </a:lnTo>
                <a:lnTo>
                  <a:pt x="0" y="0"/>
                </a:lnTo>
                <a:lnTo>
                  <a:pt x="0" y="1371600"/>
                </a:lnTo>
              </a:path>
            </a:pathLst>
          </a:custGeom>
          <a:ln w="9921">
            <a:solidFill>
              <a:srgbClr val="FFCC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6048374" y="5500687"/>
            <a:ext cx="0" cy="647700"/>
          </a:xfrm>
          <a:custGeom>
            <a:avLst/>
            <a:gdLst/>
            <a:ahLst/>
            <a:cxnLst/>
            <a:rect l="0" t="0" r="0" b="0"/>
            <a:pathLst>
              <a:path h="647700">
                <a:moveTo>
                  <a:pt x="0" y="647700"/>
                </a:moveTo>
                <a:lnTo>
                  <a:pt x="2257424" y="647700"/>
                </a:lnTo>
                <a:lnTo>
                  <a:pt x="2257424" y="0"/>
                </a:lnTo>
                <a:lnTo>
                  <a:pt x="0" y="0"/>
                </a:lnTo>
                <a:lnTo>
                  <a:pt x="0" y="647700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5500623" y="5000625"/>
            <a:ext cx="2592451" cy="490600"/>
          </a:xfrm>
          <a:custGeom>
            <a:avLst/>
            <a:gdLst/>
            <a:ahLst/>
            <a:cxnLst/>
            <a:rect l="0" t="0" r="0" b="0"/>
            <a:pathLst>
              <a:path w="2592451" h="490600">
                <a:moveTo>
                  <a:pt x="2592451" y="327025"/>
                </a:moveTo>
                <a:lnTo>
                  <a:pt x="1497075" y="327025"/>
                </a:lnTo>
                <a:lnTo>
                  <a:pt x="1497075" y="408813"/>
                </a:lnTo>
                <a:lnTo>
                  <a:pt x="1697990" y="408813"/>
                </a:lnTo>
                <a:lnTo>
                  <a:pt x="1296288" y="490600"/>
                </a:lnTo>
                <a:lnTo>
                  <a:pt x="894588" y="408813"/>
                </a:lnTo>
                <a:lnTo>
                  <a:pt x="1095502" y="408813"/>
                </a:lnTo>
                <a:lnTo>
                  <a:pt x="1095502" y="327025"/>
                </a:lnTo>
                <a:lnTo>
                  <a:pt x="0" y="327025"/>
                </a:lnTo>
                <a:lnTo>
                  <a:pt x="0" y="0"/>
                </a:lnTo>
                <a:lnTo>
                  <a:pt x="2592451" y="0"/>
                </a:lnTo>
                <a:lnTo>
                  <a:pt x="2592451" y="327025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785812" y="2571813"/>
            <a:ext cx="0" cy="360362"/>
          </a:xfrm>
          <a:custGeom>
            <a:avLst/>
            <a:gdLst/>
            <a:ahLst/>
            <a:cxnLst/>
            <a:rect l="0" t="0" r="0" b="0"/>
            <a:pathLst>
              <a:path h="360362">
                <a:moveTo>
                  <a:pt x="0" y="360362"/>
                </a:moveTo>
                <a:lnTo>
                  <a:pt x="1222374" y="360362"/>
                </a:lnTo>
                <a:lnTo>
                  <a:pt x="1222374" y="0"/>
                </a:lnTo>
                <a:lnTo>
                  <a:pt x="0" y="0"/>
                </a:lnTo>
                <a:lnTo>
                  <a:pt x="0" y="360362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2286000" y="2571813"/>
            <a:ext cx="0" cy="360362"/>
          </a:xfrm>
          <a:custGeom>
            <a:avLst/>
            <a:gdLst/>
            <a:ahLst/>
            <a:cxnLst/>
            <a:rect l="0" t="0" r="0" b="0"/>
            <a:pathLst>
              <a:path h="360362">
                <a:moveTo>
                  <a:pt x="0" y="360362"/>
                </a:moveTo>
                <a:lnTo>
                  <a:pt x="1222375" y="360362"/>
                </a:lnTo>
                <a:lnTo>
                  <a:pt x="1222375" y="0"/>
                </a:lnTo>
                <a:lnTo>
                  <a:pt x="0" y="0"/>
                </a:lnTo>
                <a:lnTo>
                  <a:pt x="0" y="360362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3857625" y="2571813"/>
            <a:ext cx="0" cy="360362"/>
          </a:xfrm>
          <a:custGeom>
            <a:avLst/>
            <a:gdLst/>
            <a:ahLst/>
            <a:cxnLst/>
            <a:rect l="0" t="0" r="0" b="0"/>
            <a:pathLst>
              <a:path h="360362">
                <a:moveTo>
                  <a:pt x="0" y="360362"/>
                </a:moveTo>
                <a:lnTo>
                  <a:pt x="1222375" y="360362"/>
                </a:lnTo>
                <a:lnTo>
                  <a:pt x="1222375" y="0"/>
                </a:lnTo>
                <a:lnTo>
                  <a:pt x="0" y="0"/>
                </a:lnTo>
                <a:lnTo>
                  <a:pt x="0" y="360362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5357876" y="2571813"/>
            <a:ext cx="0" cy="360362"/>
          </a:xfrm>
          <a:custGeom>
            <a:avLst/>
            <a:gdLst/>
            <a:ahLst/>
            <a:cxnLst/>
            <a:rect l="0" t="0" r="0" b="0"/>
            <a:pathLst>
              <a:path h="360362">
                <a:moveTo>
                  <a:pt x="0" y="360362"/>
                </a:moveTo>
                <a:lnTo>
                  <a:pt x="1222375" y="360362"/>
                </a:lnTo>
                <a:lnTo>
                  <a:pt x="1222375" y="0"/>
                </a:lnTo>
                <a:lnTo>
                  <a:pt x="0" y="0"/>
                </a:lnTo>
                <a:lnTo>
                  <a:pt x="0" y="360362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6929501" y="2571813"/>
            <a:ext cx="0" cy="360362"/>
          </a:xfrm>
          <a:custGeom>
            <a:avLst/>
            <a:gdLst/>
            <a:ahLst/>
            <a:cxnLst/>
            <a:rect l="0" t="0" r="0" b="0"/>
            <a:pathLst>
              <a:path h="360362">
                <a:moveTo>
                  <a:pt x="0" y="360362"/>
                </a:moveTo>
                <a:lnTo>
                  <a:pt x="1222375" y="360362"/>
                </a:lnTo>
                <a:lnTo>
                  <a:pt x="1222375" y="0"/>
                </a:lnTo>
                <a:lnTo>
                  <a:pt x="0" y="0"/>
                </a:lnTo>
                <a:lnTo>
                  <a:pt x="0" y="360362"/>
                </a:lnTo>
              </a:path>
            </a:pathLst>
          </a:custGeom>
          <a:ln w="9921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285750" y="1786001"/>
            <a:ext cx="0" cy="685800"/>
          </a:xfrm>
          <a:custGeom>
            <a:avLst/>
            <a:gdLst/>
            <a:ahLst/>
            <a:cxnLst/>
            <a:rect l="0" t="0" r="0" b="0"/>
            <a:pathLst>
              <a:path h="685800">
                <a:moveTo>
                  <a:pt x="0" y="0"/>
                </a:moveTo>
                <a:lnTo>
                  <a:pt x="876300" y="0"/>
                </a:lnTo>
                <a:lnTo>
                  <a:pt x="1219199" y="342900"/>
                </a:lnTo>
                <a:lnTo>
                  <a:pt x="876300" y="685800"/>
                </a:lnTo>
                <a:lnTo>
                  <a:pt x="0" y="685800"/>
                </a:lnTo>
                <a:lnTo>
                  <a:pt x="0" y="0"/>
                </a:lnTo>
              </a:path>
            </a:pathLst>
          </a:custGeom>
          <a:ln w="26458">
            <a:solidFill>
              <a:srgbClr val="385D8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1357375" y="1786001"/>
            <a:ext cx="342900" cy="685800"/>
          </a:xfrm>
          <a:custGeom>
            <a:avLst/>
            <a:gdLst/>
            <a:ahLst/>
            <a:cxnLst/>
            <a:rect l="0" t="0" r="0" b="0"/>
            <a:pathLst>
              <a:path w="342900" h="685800">
                <a:moveTo>
                  <a:pt x="0" y="0"/>
                </a:moveTo>
                <a:lnTo>
                  <a:pt x="1638300" y="0"/>
                </a:lnTo>
                <a:lnTo>
                  <a:pt x="1981200" y="342900"/>
                </a:lnTo>
                <a:lnTo>
                  <a:pt x="1638300" y="685800"/>
                </a:lnTo>
                <a:lnTo>
                  <a:pt x="0" y="685800"/>
                </a:lnTo>
                <a:lnTo>
                  <a:pt x="342900" y="342900"/>
                </a:lnTo>
                <a:lnTo>
                  <a:pt x="0" y="0"/>
                </a:lnTo>
              </a:path>
            </a:pathLst>
          </a:custGeom>
          <a:ln w="26458">
            <a:solidFill>
              <a:srgbClr val="385D8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3071876" y="1786001"/>
            <a:ext cx="342899" cy="685800"/>
          </a:xfrm>
          <a:custGeom>
            <a:avLst/>
            <a:gdLst/>
            <a:ahLst/>
            <a:cxnLst/>
            <a:rect l="0" t="0" r="0" b="0"/>
            <a:pathLst>
              <a:path w="342899" h="685800">
                <a:moveTo>
                  <a:pt x="0" y="0"/>
                </a:moveTo>
                <a:lnTo>
                  <a:pt x="1943100" y="0"/>
                </a:lnTo>
                <a:lnTo>
                  <a:pt x="2286000" y="342900"/>
                </a:lnTo>
                <a:lnTo>
                  <a:pt x="1943100" y="685800"/>
                </a:lnTo>
                <a:lnTo>
                  <a:pt x="0" y="685800"/>
                </a:lnTo>
                <a:lnTo>
                  <a:pt x="342899" y="342900"/>
                </a:lnTo>
                <a:lnTo>
                  <a:pt x="0" y="0"/>
                </a:lnTo>
              </a:path>
            </a:pathLst>
          </a:custGeom>
          <a:ln w="26458">
            <a:solidFill>
              <a:srgbClr val="385D8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5143500" y="1786001"/>
            <a:ext cx="342900" cy="685800"/>
          </a:xfrm>
          <a:custGeom>
            <a:avLst/>
            <a:gdLst/>
            <a:ahLst/>
            <a:cxnLst/>
            <a:rect l="0" t="0" r="0" b="0"/>
            <a:pathLst>
              <a:path w="342900" h="685800">
                <a:moveTo>
                  <a:pt x="0" y="0"/>
                </a:moveTo>
                <a:lnTo>
                  <a:pt x="1866900" y="0"/>
                </a:lnTo>
                <a:lnTo>
                  <a:pt x="2209800" y="342900"/>
                </a:lnTo>
                <a:lnTo>
                  <a:pt x="1866900" y="685800"/>
                </a:lnTo>
                <a:lnTo>
                  <a:pt x="0" y="685800"/>
                </a:lnTo>
                <a:lnTo>
                  <a:pt x="342900" y="342900"/>
                </a:lnTo>
                <a:lnTo>
                  <a:pt x="0" y="0"/>
                </a:lnTo>
              </a:path>
            </a:pathLst>
          </a:custGeom>
          <a:ln w="26458">
            <a:solidFill>
              <a:srgbClr val="385D8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4841875" y="6338887"/>
            <a:ext cx="0" cy="211137"/>
          </a:xfrm>
          <a:custGeom>
            <a:avLst/>
            <a:gdLst/>
            <a:ahLst/>
            <a:cxnLst/>
            <a:rect l="0" t="0" r="0" b="0"/>
            <a:pathLst>
              <a:path h="211137">
                <a:moveTo>
                  <a:pt x="0" y="52781"/>
                </a:moveTo>
                <a:lnTo>
                  <a:pt x="415162" y="52781"/>
                </a:lnTo>
                <a:lnTo>
                  <a:pt x="415162" y="0"/>
                </a:lnTo>
                <a:lnTo>
                  <a:pt x="520699" y="105575"/>
                </a:lnTo>
                <a:lnTo>
                  <a:pt x="415162" y="211137"/>
                </a:lnTo>
                <a:lnTo>
                  <a:pt x="415162" y="158356"/>
                </a:lnTo>
                <a:lnTo>
                  <a:pt x="0" y="158356"/>
                </a:lnTo>
                <a:lnTo>
                  <a:pt x="0" y="52781"/>
                </a:lnTo>
              </a:path>
            </a:pathLst>
          </a:custGeom>
          <a:ln w="26458">
            <a:solidFill>
              <a:srgbClr val="385D8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1547664" y="309052"/>
            <a:ext cx="7496732" cy="7848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PENGAWASAN NARKOTIKA, PSIKOTROPIKA DAN </a:t>
            </a:r>
          </a:p>
          <a:p>
            <a:r>
              <a:rPr lang="en-US" altLang="zh-C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PREKUSOR SECARA KOMPREHENSIF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82649" y="1341170"/>
            <a:ext cx="62837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9BBA58"/>
                </a:solidFill>
                <a:latin typeface="Arial" pitchFamily="34" charset="0"/>
                <a:cs typeface="Arial" pitchFamily="34" charset="0"/>
              </a:rPr>
              <a:t>HULU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92035" y="1342059"/>
            <a:ext cx="589905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9BBA58"/>
                </a:solidFill>
                <a:latin typeface="Arial" pitchFamily="34" charset="0"/>
                <a:cs typeface="Arial" pitchFamily="34" charset="0"/>
              </a:rPr>
              <a:t>HILIR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75960" y="2060702"/>
            <a:ext cx="107401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PENYERAHAN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63166" y="2054986"/>
            <a:ext cx="94897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PRODUKSI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16147" y="2054986"/>
            <a:ext cx="123226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PENYALURAN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03540" y="2000817"/>
            <a:ext cx="136896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PENGGUNAAN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5112" y="2045843"/>
            <a:ext cx="62998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7956" y="2577795"/>
            <a:ext cx="97622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APT/RS/PKM/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3200" y="2669235"/>
            <a:ext cx="750655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IMPORTIR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85593" y="2669235"/>
            <a:ext cx="72616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INDUSTRI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39082" y="2669235"/>
            <a:ext cx="29976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PBF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16140" y="2669235"/>
            <a:ext cx="66684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dr/KLINIK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14720" y="2760675"/>
            <a:ext cx="1044773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LAPAS/RUTAN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93799" y="3545018"/>
            <a:ext cx="281647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 MONEV LAPORAN BERKALA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82875" y="3758378"/>
            <a:ext cx="290746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 HASIL PENGAWASAN &amp; CAPA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83813" y="3971738"/>
            <a:ext cx="235192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 AUDIT KOMPREHENSIF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11701" y="4185098"/>
            <a:ext cx="203889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 INSPEKSI TERPADU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25875" y="4631486"/>
            <a:ext cx="180818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9BBA58"/>
                </a:solidFill>
                <a:latin typeface="Arial" pitchFamily="34" charset="0"/>
                <a:cs typeface="Arial" pitchFamily="34" charset="0"/>
              </a:rPr>
              <a:t>CEGAH DIVERSI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64741" y="5067113"/>
            <a:ext cx="116859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NON DIVERSI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91351" y="5067113"/>
            <a:ext cx="71974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DIVERSI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9926" y="5617616"/>
            <a:ext cx="27483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PENERAPAN SANKSI ADMINISTRATIF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01843" y="5589240"/>
            <a:ext cx="2142566" cy="47705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PENERAPAN SANKSI PIDANA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5389" y="5830824"/>
            <a:ext cx="74058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Peringatan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25878" y="5805264"/>
            <a:ext cx="134652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(PRO JUSTISIA)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5389" y="6013704"/>
            <a:ext cx="118462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Peringatan Keras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5389" y="6196584"/>
            <a:ext cx="230031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Penghentian Sementara Kegiatan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5389" y="6366520"/>
            <a:ext cx="4633128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Tindak Lanjut Rekomendasi Peringatan / Peringatan Keras/PSK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53126" y="6373054"/>
            <a:ext cx="314945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Oleh DINAS KESEHATAN SETEMPAT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5389" y="6562648"/>
            <a:ext cx="1099660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Pencabutan Izin</a:t>
            </a:r>
          </a:p>
        </p:txBody>
      </p:sp>
    </p:spTree>
    <p:extLst>
      <p:ext uri="{BB962C8B-B14F-4D97-AF65-F5344CB8AC3E}">
        <p14:creationId xmlns:p14="http://schemas.microsoft.com/office/powerpoint/2010/main" val="3319837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Image 5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72" name="Image 5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573" name="Image 57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574" name="Image 57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575" name="Image 57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576" name="Image 57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6900" y="469900"/>
            <a:ext cx="7239000" cy="1143000"/>
          </a:xfrm>
          <a:prstGeom prst="rect">
            <a:avLst/>
          </a:prstGeom>
        </p:spPr>
      </p:pic>
      <p:pic>
        <p:nvPicPr>
          <p:cNvPr id="577" name="Image 57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7000" y="622300"/>
            <a:ext cx="5664200" cy="330200"/>
          </a:xfrm>
          <a:prstGeom prst="rect">
            <a:avLst/>
          </a:prstGeom>
        </p:spPr>
      </p:pic>
      <p:pic>
        <p:nvPicPr>
          <p:cNvPr id="578" name="Image 57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11500" y="1193800"/>
            <a:ext cx="1701800" cy="317500"/>
          </a:xfrm>
          <a:prstGeom prst="rect">
            <a:avLst/>
          </a:prstGeom>
        </p:spPr>
      </p:pic>
      <p:pic>
        <p:nvPicPr>
          <p:cNvPr id="579" name="Image 57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3800" y="1193800"/>
            <a:ext cx="342900" cy="317500"/>
          </a:xfrm>
          <a:prstGeom prst="rect">
            <a:avLst/>
          </a:prstGeom>
        </p:spPr>
      </p:pic>
      <p:pic>
        <p:nvPicPr>
          <p:cNvPr id="580" name="Image 58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33800" y="1714500"/>
            <a:ext cx="5054600" cy="2095500"/>
          </a:xfrm>
          <a:prstGeom prst="rect">
            <a:avLst/>
          </a:prstGeom>
        </p:spPr>
      </p:pic>
      <p:pic>
        <p:nvPicPr>
          <p:cNvPr id="581" name="Image 58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1000" y="1714500"/>
            <a:ext cx="3365500" cy="2108200"/>
          </a:xfrm>
          <a:prstGeom prst="rect">
            <a:avLst/>
          </a:prstGeom>
        </p:spPr>
      </p:pic>
      <p:pic>
        <p:nvPicPr>
          <p:cNvPr id="582" name="Image 58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33800" y="4025900"/>
            <a:ext cx="5054600" cy="2095500"/>
          </a:xfrm>
          <a:prstGeom prst="rect">
            <a:avLst/>
          </a:prstGeom>
        </p:spPr>
      </p:pic>
      <p:pic>
        <p:nvPicPr>
          <p:cNvPr id="583" name="Image 58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8300" y="4025900"/>
            <a:ext cx="3365500" cy="20955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743960" y="1719834"/>
            <a:ext cx="0" cy="2098040"/>
          </a:xfrm>
          <a:custGeom>
            <a:avLst/>
            <a:gdLst/>
            <a:ahLst/>
            <a:cxnLst/>
            <a:rect l="0" t="0" r="0" b="0"/>
            <a:pathLst>
              <a:path h="2098040">
                <a:moveTo>
                  <a:pt x="0" y="262255"/>
                </a:moveTo>
                <a:lnTo>
                  <a:pt x="3995419" y="262255"/>
                </a:lnTo>
                <a:lnTo>
                  <a:pt x="3995419" y="0"/>
                </a:lnTo>
                <a:lnTo>
                  <a:pt x="5044440" y="1049020"/>
                </a:lnTo>
                <a:lnTo>
                  <a:pt x="3995419" y="2098040"/>
                </a:lnTo>
                <a:lnTo>
                  <a:pt x="3995419" y="1835785"/>
                </a:lnTo>
                <a:lnTo>
                  <a:pt x="0" y="1835785"/>
                </a:lnTo>
                <a:lnTo>
                  <a:pt x="0" y="262255"/>
                </a:lnTo>
              </a:path>
            </a:pathLst>
          </a:custGeom>
          <a:ln w="19843">
            <a:solidFill>
              <a:srgbClr val="EDE6D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3743960" y="4027551"/>
            <a:ext cx="0" cy="2098078"/>
          </a:xfrm>
          <a:custGeom>
            <a:avLst/>
            <a:gdLst/>
            <a:ahLst/>
            <a:cxnLst/>
            <a:rect l="0" t="0" r="0" b="0"/>
            <a:pathLst>
              <a:path h="2098078">
                <a:moveTo>
                  <a:pt x="0" y="262255"/>
                </a:moveTo>
                <a:lnTo>
                  <a:pt x="3995419" y="262255"/>
                </a:lnTo>
                <a:lnTo>
                  <a:pt x="3995419" y="0"/>
                </a:lnTo>
                <a:lnTo>
                  <a:pt x="5044440" y="1049020"/>
                </a:lnTo>
                <a:lnTo>
                  <a:pt x="3995419" y="2098078"/>
                </a:lnTo>
                <a:lnTo>
                  <a:pt x="3995419" y="1835823"/>
                </a:lnTo>
                <a:lnTo>
                  <a:pt x="0" y="1835823"/>
                </a:lnTo>
                <a:lnTo>
                  <a:pt x="0" y="262255"/>
                </a:lnTo>
              </a:path>
            </a:pathLst>
          </a:custGeom>
          <a:ln w="19843">
            <a:solidFill>
              <a:srgbClr val="EDE6D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759072" y="1973056"/>
            <a:ext cx="3238964" cy="4001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HARUS MINTA SURAT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3988054" y="2329307"/>
            <a:ext cx="3298980" cy="4001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PENOLAKAN PESANAN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1319" y="2190743"/>
            <a:ext cx="2497479" cy="7848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APOTEK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88054" y="2631532"/>
            <a:ext cx="2180084" cy="4001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DARI INDUSTRI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88054" y="2934808"/>
            <a:ext cx="1950599" cy="4001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FARMASI/PBF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1591" y="2835614"/>
            <a:ext cx="2714141" cy="7848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TOB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59072" y="4281281"/>
            <a:ext cx="3238964" cy="4001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HARUS MINTA SURAT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88054" y="4637786"/>
            <a:ext cx="3298980" cy="4001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PENOLAKAN PESANAN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88054" y="4939757"/>
            <a:ext cx="2180084" cy="4001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DARI INDUSTRI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4835" y="4821167"/>
            <a:ext cx="1402628" cy="7848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IFRS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88054" y="5243033"/>
            <a:ext cx="3114379" cy="4001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FARMASI/PBF/RUMAH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88054" y="5544836"/>
            <a:ext cx="2387961" cy="4001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SAKIT PENGIRIM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Image 58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585" name="Image 58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586" name="Image 58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587" name="Image 58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588" name="Image 58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589" name="Image 58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500" y="1549400"/>
            <a:ext cx="7848600" cy="1295400"/>
          </a:xfrm>
          <a:prstGeom prst="rect">
            <a:avLst/>
          </a:prstGeom>
        </p:spPr>
      </p:pic>
      <p:pic>
        <p:nvPicPr>
          <p:cNvPr id="590" name="Image 59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6800" y="2870200"/>
            <a:ext cx="4673600" cy="1016000"/>
          </a:xfrm>
          <a:prstGeom prst="rect">
            <a:avLst/>
          </a:prstGeom>
        </p:spPr>
      </p:pic>
      <p:pic>
        <p:nvPicPr>
          <p:cNvPr id="591" name="Image 59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8300" y="4292600"/>
            <a:ext cx="2832100" cy="1143000"/>
          </a:xfrm>
          <a:prstGeom prst="rect">
            <a:avLst/>
          </a:prstGeom>
        </p:spPr>
      </p:pic>
      <p:pic>
        <p:nvPicPr>
          <p:cNvPr id="592" name="Image 5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4521200"/>
            <a:ext cx="673100" cy="12700"/>
          </a:xfrm>
          <a:prstGeom prst="rect">
            <a:avLst/>
          </a:prstGeom>
        </p:spPr>
      </p:pic>
      <p:pic>
        <p:nvPicPr>
          <p:cNvPr id="593" name="Image 59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57900" y="4279900"/>
            <a:ext cx="2971800" cy="1155700"/>
          </a:xfrm>
          <a:prstGeom prst="rect">
            <a:avLst/>
          </a:prstGeom>
        </p:spPr>
      </p:pic>
      <p:pic>
        <p:nvPicPr>
          <p:cNvPr id="594" name="Image 59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46800" y="4572000"/>
            <a:ext cx="1473200" cy="25400"/>
          </a:xfrm>
          <a:prstGeom prst="rect">
            <a:avLst/>
          </a:prstGeom>
        </p:spPr>
      </p:pic>
      <p:pic>
        <p:nvPicPr>
          <p:cNvPr id="595" name="Image 59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36700" y="2984500"/>
            <a:ext cx="800100" cy="1308100"/>
          </a:xfrm>
          <a:prstGeom prst="rect">
            <a:avLst/>
          </a:prstGeom>
        </p:spPr>
      </p:pic>
      <p:pic>
        <p:nvPicPr>
          <p:cNvPr id="596" name="Image 59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10400" y="2971800"/>
            <a:ext cx="711200" cy="1308100"/>
          </a:xfrm>
          <a:prstGeom prst="rect">
            <a:avLst/>
          </a:prstGeom>
        </p:spPr>
      </p:pic>
      <p:pic>
        <p:nvPicPr>
          <p:cNvPr id="597" name="Image 59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52700" y="6197600"/>
            <a:ext cx="3911600" cy="342900"/>
          </a:xfrm>
          <a:prstGeom prst="rect">
            <a:avLst/>
          </a:prstGeom>
        </p:spPr>
      </p:pic>
      <p:pic>
        <p:nvPicPr>
          <p:cNvPr id="598" name="Image 59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84700" y="3886200"/>
            <a:ext cx="177800" cy="23114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827087" y="1557274"/>
            <a:ext cx="0" cy="1295400"/>
          </a:xfrm>
          <a:custGeom>
            <a:avLst/>
            <a:gdLst/>
            <a:ahLst/>
            <a:cxnLst/>
            <a:rect l="0" t="0" r="0" b="0"/>
            <a:pathLst>
              <a:path h="1295400">
                <a:moveTo>
                  <a:pt x="0" y="1295400"/>
                </a:moveTo>
                <a:lnTo>
                  <a:pt x="7848599" y="1295400"/>
                </a:lnTo>
                <a:lnTo>
                  <a:pt x="7848599" y="0"/>
                </a:lnTo>
                <a:lnTo>
                  <a:pt x="0" y="0"/>
                </a:lnTo>
                <a:lnTo>
                  <a:pt x="0" y="12954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339975" y="2879724"/>
            <a:ext cx="0" cy="1016000"/>
          </a:xfrm>
          <a:custGeom>
            <a:avLst/>
            <a:gdLst/>
            <a:ahLst/>
            <a:cxnLst/>
            <a:rect l="0" t="0" r="0" b="0"/>
            <a:pathLst>
              <a:path h="1016000">
                <a:moveTo>
                  <a:pt x="0" y="1016000"/>
                </a:moveTo>
                <a:lnTo>
                  <a:pt x="4679949" y="1016000"/>
                </a:lnTo>
                <a:lnTo>
                  <a:pt x="4679949" y="0"/>
                </a:lnTo>
                <a:lnTo>
                  <a:pt x="0" y="0"/>
                </a:lnTo>
                <a:lnTo>
                  <a:pt x="0" y="1016000"/>
                </a:lnTo>
              </a:path>
            </a:pathLst>
          </a:custGeom>
          <a:ln w="19843">
            <a:solidFill>
              <a:srgbClr val="7E6BC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547876" y="2984500"/>
            <a:ext cx="792099" cy="1308100"/>
          </a:xfrm>
          <a:custGeom>
            <a:avLst/>
            <a:gdLst/>
            <a:ahLst/>
            <a:cxnLst/>
            <a:rect l="0" t="0" r="0" b="0"/>
            <a:pathLst>
              <a:path w="792099" h="1308100">
                <a:moveTo>
                  <a:pt x="792099" y="197993"/>
                </a:moveTo>
                <a:lnTo>
                  <a:pt x="297052" y="197993"/>
                </a:lnTo>
                <a:lnTo>
                  <a:pt x="297052" y="1110107"/>
                </a:lnTo>
                <a:lnTo>
                  <a:pt x="395986" y="1110107"/>
                </a:lnTo>
                <a:lnTo>
                  <a:pt x="197993" y="1308100"/>
                </a:lnTo>
                <a:lnTo>
                  <a:pt x="0" y="1110107"/>
                </a:lnTo>
                <a:lnTo>
                  <a:pt x="98932" y="1110107"/>
                </a:lnTo>
                <a:lnTo>
                  <a:pt x="98932" y="0"/>
                </a:lnTo>
                <a:lnTo>
                  <a:pt x="792099" y="0"/>
                </a:lnTo>
                <a:lnTo>
                  <a:pt x="792099" y="197993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7019924" y="2976499"/>
            <a:ext cx="0" cy="1309751"/>
          </a:xfrm>
          <a:custGeom>
            <a:avLst/>
            <a:gdLst/>
            <a:ahLst/>
            <a:cxnLst/>
            <a:rect l="0" t="0" r="0" b="0"/>
            <a:pathLst>
              <a:path h="1309751">
                <a:moveTo>
                  <a:pt x="0" y="177037"/>
                </a:moveTo>
                <a:lnTo>
                  <a:pt x="442468" y="177037"/>
                </a:lnTo>
                <a:lnTo>
                  <a:pt x="442468" y="1132713"/>
                </a:lnTo>
                <a:lnTo>
                  <a:pt x="354076" y="1132713"/>
                </a:lnTo>
                <a:lnTo>
                  <a:pt x="530987" y="1309751"/>
                </a:lnTo>
                <a:lnTo>
                  <a:pt x="708025" y="1132713"/>
                </a:lnTo>
                <a:lnTo>
                  <a:pt x="619506" y="1132713"/>
                </a:lnTo>
                <a:lnTo>
                  <a:pt x="619506" y="0"/>
                </a:lnTo>
                <a:lnTo>
                  <a:pt x="0" y="0"/>
                </a:lnTo>
                <a:lnTo>
                  <a:pt x="0" y="177037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555874" y="6205537"/>
            <a:ext cx="0" cy="339725"/>
          </a:xfrm>
          <a:custGeom>
            <a:avLst/>
            <a:gdLst/>
            <a:ahLst/>
            <a:cxnLst/>
            <a:rect l="0" t="0" r="0" b="0"/>
            <a:pathLst>
              <a:path h="339725">
                <a:moveTo>
                  <a:pt x="0" y="339725"/>
                </a:moveTo>
                <a:lnTo>
                  <a:pt x="3913251" y="339725"/>
                </a:lnTo>
                <a:lnTo>
                  <a:pt x="3913251" y="0"/>
                </a:lnTo>
                <a:lnTo>
                  <a:pt x="0" y="0"/>
                </a:lnTo>
                <a:lnTo>
                  <a:pt x="0" y="339725"/>
                </a:lnTo>
              </a:path>
            </a:pathLst>
          </a:custGeom>
          <a:ln w="19843">
            <a:solidFill>
              <a:srgbClr val="A379B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02920" y="527337"/>
            <a:ext cx="3815147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PENERIMAAN</a:t>
            </a:r>
          </a:p>
        </p:txBody>
      </p:sp>
      <p:sp>
        <p:nvSpPr>
          <p:cNvPr id="25" name="TextBox 2"/>
          <p:cNvSpPr txBox="1"/>
          <p:nvPr/>
        </p:nvSpPr>
        <p:spPr>
          <a:xfrm>
            <a:off x="1155496" y="1869753"/>
            <a:ext cx="6982681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Pemeriksaan kesesuaian fisik barang dengan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16531" y="2296473"/>
            <a:ext cx="4924425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faktur/surat penyerahan barang: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89250" y="2964484"/>
            <a:ext cx="512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32150" y="2964484"/>
            <a:ext cx="3359894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Kebenaran nama, jenis dan kekuatan sediaan,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32150" y="3147364"/>
            <a:ext cx="54822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jumlah;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89250" y="3330244"/>
            <a:ext cx="512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32150" y="3330244"/>
            <a:ext cx="294151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Nomor bets, tanggal kedaluwarsa, nama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32150" y="3513124"/>
            <a:ext cx="753411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produsen;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89250" y="3696039"/>
            <a:ext cx="512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32150" y="3696039"/>
            <a:ext cx="359874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Kondisi kemasan termasuk segel dan penandaan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1467" y="4365371"/>
            <a:ext cx="684483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Sesuai: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53658" y="4391355"/>
            <a:ext cx="148341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Tidak Sesuai: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1467" y="4616993"/>
            <a:ext cx="245047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Tanda tangan pd faktur/surat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53658" y="4720539"/>
            <a:ext cx="251350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Dikembalikan dg disertai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1467" y="4822952"/>
            <a:ext cx="259686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penyerahan barang dilengkapi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1467" y="5028692"/>
            <a:ext cx="235641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dg nama jelas dan stempel.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53658" y="4994859"/>
            <a:ext cx="102592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bukti retur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47823" y="6305254"/>
            <a:ext cx="344164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Buatlah Checklist penerimaan barang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Image 59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00" name="Image 6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601" name="Image 6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602" name="Image 6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603" name="Image 60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604" name="Image 60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17500"/>
            <a:ext cx="7239000" cy="1143000"/>
          </a:xfrm>
          <a:prstGeom prst="rect">
            <a:avLst/>
          </a:prstGeom>
        </p:spPr>
      </p:pic>
      <p:pic>
        <p:nvPicPr>
          <p:cNvPr id="605" name="Image 60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900" y="1778000"/>
            <a:ext cx="2667000" cy="2654300"/>
          </a:xfrm>
          <a:prstGeom prst="rect">
            <a:avLst/>
          </a:prstGeom>
        </p:spPr>
      </p:pic>
      <p:pic>
        <p:nvPicPr>
          <p:cNvPr id="606" name="Image 60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0100" y="1778000"/>
            <a:ext cx="2679700" cy="2654300"/>
          </a:xfrm>
          <a:prstGeom prst="rect">
            <a:avLst/>
          </a:prstGeom>
        </p:spPr>
      </p:pic>
      <p:pic>
        <p:nvPicPr>
          <p:cNvPr id="607" name="Image 60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06800" y="2565400"/>
            <a:ext cx="2133600" cy="1727200"/>
          </a:xfrm>
          <a:prstGeom prst="rect">
            <a:avLst/>
          </a:prstGeom>
        </p:spPr>
      </p:pic>
      <p:pic>
        <p:nvPicPr>
          <p:cNvPr id="608" name="Image 60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10300" y="1765300"/>
            <a:ext cx="2679700" cy="2667000"/>
          </a:xfrm>
          <a:prstGeom prst="rect">
            <a:avLst/>
          </a:prstGeom>
        </p:spPr>
      </p:pic>
      <p:pic>
        <p:nvPicPr>
          <p:cNvPr id="609" name="Image 60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77000" y="2565400"/>
            <a:ext cx="2146300" cy="800100"/>
          </a:xfrm>
          <a:prstGeom prst="rect">
            <a:avLst/>
          </a:prstGeom>
        </p:spPr>
      </p:pic>
      <p:pic>
        <p:nvPicPr>
          <p:cNvPr id="610" name="Image 6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77000" y="3492500"/>
            <a:ext cx="2146300" cy="800100"/>
          </a:xfrm>
          <a:prstGeom prst="rect">
            <a:avLst/>
          </a:prstGeom>
        </p:spPr>
      </p:pic>
      <p:pic>
        <p:nvPicPr>
          <p:cNvPr id="611" name="Image 61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3300" y="6083300"/>
            <a:ext cx="7200900" cy="647700"/>
          </a:xfrm>
          <a:prstGeom prst="rect">
            <a:avLst/>
          </a:prstGeom>
        </p:spPr>
      </p:pic>
      <p:pic>
        <p:nvPicPr>
          <p:cNvPr id="612" name="Image 61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3300" y="4432300"/>
            <a:ext cx="7200900" cy="939800"/>
          </a:xfrm>
          <a:prstGeom prst="rect">
            <a:avLst/>
          </a:prstGeom>
        </p:spPr>
      </p:pic>
      <p:pic>
        <p:nvPicPr>
          <p:cNvPr id="613" name="Image 61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03300" y="5511800"/>
            <a:ext cx="7239000" cy="495300"/>
          </a:xfrm>
          <a:prstGeom prst="rect">
            <a:avLst/>
          </a:prstGeom>
        </p:spPr>
      </p:pic>
      <p:pic>
        <p:nvPicPr>
          <p:cNvPr id="614" name="Image 61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89000" y="2413000"/>
            <a:ext cx="2019300" cy="18796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006475" y="6083300"/>
            <a:ext cx="0" cy="658812"/>
          </a:xfrm>
          <a:custGeom>
            <a:avLst/>
            <a:gdLst/>
            <a:ahLst/>
            <a:cxnLst/>
            <a:rect l="0" t="0" r="0" b="0"/>
            <a:pathLst>
              <a:path h="658812">
                <a:moveTo>
                  <a:pt x="0" y="658812"/>
                </a:moveTo>
                <a:lnTo>
                  <a:pt x="7200900" y="658812"/>
                </a:lnTo>
                <a:lnTo>
                  <a:pt x="7200900" y="0"/>
                </a:lnTo>
                <a:lnTo>
                  <a:pt x="0" y="0"/>
                </a:lnTo>
                <a:lnTo>
                  <a:pt x="0" y="658812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006475" y="4437126"/>
            <a:ext cx="0" cy="936625"/>
          </a:xfrm>
          <a:custGeom>
            <a:avLst/>
            <a:gdLst/>
            <a:ahLst/>
            <a:cxnLst/>
            <a:rect l="0" t="0" r="0" b="0"/>
            <a:pathLst>
              <a:path h="936625">
                <a:moveTo>
                  <a:pt x="0" y="327913"/>
                </a:moveTo>
                <a:lnTo>
                  <a:pt x="3483355" y="327913"/>
                </a:lnTo>
                <a:lnTo>
                  <a:pt x="3483355" y="234061"/>
                </a:lnTo>
                <a:lnTo>
                  <a:pt x="3366261" y="234061"/>
                </a:lnTo>
                <a:lnTo>
                  <a:pt x="3600449" y="0"/>
                </a:lnTo>
                <a:lnTo>
                  <a:pt x="3834638" y="234061"/>
                </a:lnTo>
                <a:lnTo>
                  <a:pt x="3717543" y="234061"/>
                </a:lnTo>
                <a:lnTo>
                  <a:pt x="3717543" y="327913"/>
                </a:lnTo>
                <a:lnTo>
                  <a:pt x="7200900" y="327913"/>
                </a:lnTo>
                <a:lnTo>
                  <a:pt x="7200900" y="936625"/>
                </a:lnTo>
                <a:lnTo>
                  <a:pt x="0" y="936625"/>
                </a:lnTo>
                <a:lnTo>
                  <a:pt x="0" y="327913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1009649" y="5513387"/>
            <a:ext cx="0" cy="495300"/>
          </a:xfrm>
          <a:custGeom>
            <a:avLst/>
            <a:gdLst/>
            <a:ahLst/>
            <a:cxnLst/>
            <a:rect l="0" t="0" r="0" b="0"/>
            <a:pathLst>
              <a:path h="495300">
                <a:moveTo>
                  <a:pt x="0" y="495300"/>
                </a:moveTo>
                <a:lnTo>
                  <a:pt x="7234301" y="495300"/>
                </a:lnTo>
                <a:lnTo>
                  <a:pt x="7234301" y="0"/>
                </a:lnTo>
                <a:lnTo>
                  <a:pt x="0" y="0"/>
                </a:lnTo>
                <a:lnTo>
                  <a:pt x="0" y="49530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2332355" y="586528"/>
            <a:ext cx="4066626" cy="723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400" dirty="0" smtClean="0">
                <a:solidFill>
                  <a:srgbClr val="111F3A"/>
                </a:solidFill>
                <a:latin typeface="Arial" pitchFamily="34" charset="0"/>
                <a:cs typeface="Arial" pitchFamily="34" charset="0"/>
              </a:rPr>
              <a:t>PENYIMPANAN</a:t>
            </a:r>
          </a:p>
        </p:txBody>
      </p:sp>
      <p:sp>
        <p:nvSpPr>
          <p:cNvPr id="24" name="TextBox 2"/>
          <p:cNvSpPr txBox="1"/>
          <p:nvPr/>
        </p:nvSpPr>
        <p:spPr>
          <a:xfrm>
            <a:off x="3837686" y="1984765"/>
            <a:ext cx="159659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Obat Mengandung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48095" y="1984765"/>
            <a:ext cx="229069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Obat Rusak, Kedaluwarsa,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0819" y="2089921"/>
            <a:ext cx="226331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Tidak dalam Kemasan Asli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38498" y="2195077"/>
            <a:ext cx="835165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Prekursor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73189" y="2195077"/>
            <a:ext cx="110344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Retur, Recall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2664" y="2700918"/>
            <a:ext cx="82234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57923" y="2880182"/>
            <a:ext cx="60272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07638" y="3107004"/>
            <a:ext cx="194925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Aman berdasarkan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3772" y="3066897"/>
            <a:ext cx="138980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dilengkapi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07638" y="3344783"/>
            <a:ext cx="137217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analisis risiko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1976" y="3432657"/>
            <a:ext cx="116378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Identitas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07638" y="3581222"/>
            <a:ext cx="156453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masing-masing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00723" y="3688791"/>
            <a:ext cx="152605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Diberi identitas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77340" y="3798417"/>
            <a:ext cx="66684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41514" y="3926916"/>
            <a:ext cx="103874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 jelas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05226" y="4991557"/>
            <a:ext cx="283410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Pembatasan akses personil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8363" y="5683453"/>
            <a:ext cx="636071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Stok Opname dilakukan secara berkala minimal 6 bulan sekali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5776" y="6197955"/>
            <a:ext cx="677108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Pencatatan dan investigasi adanya selisih stok saat stock opname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16250" y="6472580"/>
            <a:ext cx="321883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 hasilnya didokumentasikan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Image 6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16" name="Image 6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617" name="Image 6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618" name="Image 6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619" name="Image 6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620" name="Image 6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" y="3086100"/>
            <a:ext cx="2438400" cy="838200"/>
          </a:xfrm>
          <a:prstGeom prst="rect">
            <a:avLst/>
          </a:prstGeom>
        </p:spPr>
      </p:pic>
      <p:pic>
        <p:nvPicPr>
          <p:cNvPr id="621" name="Image 6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1000" y="1689100"/>
            <a:ext cx="6070600" cy="596900"/>
          </a:xfrm>
          <a:prstGeom prst="rect">
            <a:avLst/>
          </a:prstGeom>
        </p:spPr>
      </p:pic>
      <p:pic>
        <p:nvPicPr>
          <p:cNvPr id="622" name="Image 6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1000" y="3213100"/>
            <a:ext cx="6070600" cy="584200"/>
          </a:xfrm>
          <a:prstGeom prst="rect">
            <a:avLst/>
          </a:prstGeom>
        </p:spPr>
      </p:pic>
      <p:pic>
        <p:nvPicPr>
          <p:cNvPr id="623" name="Image 6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95600" y="4432300"/>
            <a:ext cx="6083300" cy="1574800"/>
          </a:xfrm>
          <a:prstGeom prst="rect">
            <a:avLst/>
          </a:prstGeom>
        </p:spPr>
      </p:pic>
      <p:pic>
        <p:nvPicPr>
          <p:cNvPr id="624" name="Image 6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2700" y="1930400"/>
            <a:ext cx="368300" cy="1587500"/>
          </a:xfrm>
          <a:prstGeom prst="rect">
            <a:avLst/>
          </a:prstGeom>
        </p:spPr>
      </p:pic>
      <p:pic>
        <p:nvPicPr>
          <p:cNvPr id="625" name="Image 6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52700" y="3479800"/>
            <a:ext cx="342900" cy="18034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14300" y="3086100"/>
            <a:ext cx="0" cy="838200"/>
          </a:xfrm>
          <a:custGeom>
            <a:avLst/>
            <a:gdLst/>
            <a:ahLst/>
            <a:cxnLst/>
            <a:rect l="0" t="0" r="0" b="0"/>
            <a:pathLst>
              <a:path h="838200">
                <a:moveTo>
                  <a:pt x="0" y="838200"/>
                </a:moveTo>
                <a:lnTo>
                  <a:pt x="2441574" y="838200"/>
                </a:lnTo>
                <a:lnTo>
                  <a:pt x="2441574" y="0"/>
                </a:lnTo>
                <a:lnTo>
                  <a:pt x="0" y="0"/>
                </a:lnTo>
                <a:lnTo>
                  <a:pt x="0" y="8382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2921000" y="1700212"/>
            <a:ext cx="0" cy="585787"/>
          </a:xfrm>
          <a:custGeom>
            <a:avLst/>
            <a:gdLst/>
            <a:ahLst/>
            <a:cxnLst/>
            <a:rect l="0" t="0" r="0" b="0"/>
            <a:pathLst>
              <a:path h="585787">
                <a:moveTo>
                  <a:pt x="0" y="585787"/>
                </a:moveTo>
                <a:lnTo>
                  <a:pt x="6081776" y="585787"/>
                </a:lnTo>
                <a:lnTo>
                  <a:pt x="6081776" y="0"/>
                </a:lnTo>
                <a:lnTo>
                  <a:pt x="0" y="0"/>
                </a:lnTo>
                <a:lnTo>
                  <a:pt x="0" y="585787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2921000" y="3216275"/>
            <a:ext cx="0" cy="584200"/>
          </a:xfrm>
          <a:custGeom>
            <a:avLst/>
            <a:gdLst/>
            <a:ahLst/>
            <a:cxnLst/>
            <a:rect l="0" t="0" r="0" b="0"/>
            <a:pathLst>
              <a:path h="584200">
                <a:moveTo>
                  <a:pt x="0" y="584200"/>
                </a:moveTo>
                <a:lnTo>
                  <a:pt x="6081776" y="584200"/>
                </a:lnTo>
                <a:lnTo>
                  <a:pt x="6081776" y="0"/>
                </a:lnTo>
                <a:lnTo>
                  <a:pt x="0" y="0"/>
                </a:lnTo>
                <a:lnTo>
                  <a:pt x="0" y="5842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900426" y="4437126"/>
            <a:ext cx="0" cy="1569974"/>
          </a:xfrm>
          <a:custGeom>
            <a:avLst/>
            <a:gdLst/>
            <a:ahLst/>
            <a:cxnLst/>
            <a:rect l="0" t="0" r="0" b="0"/>
            <a:pathLst>
              <a:path h="1569974">
                <a:moveTo>
                  <a:pt x="0" y="1569974"/>
                </a:moveTo>
                <a:lnTo>
                  <a:pt x="6081649" y="1569974"/>
                </a:lnTo>
                <a:lnTo>
                  <a:pt x="6081649" y="0"/>
                </a:lnTo>
                <a:lnTo>
                  <a:pt x="0" y="0"/>
                </a:lnTo>
                <a:lnTo>
                  <a:pt x="0" y="1569974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02920" y="527337"/>
            <a:ext cx="3975447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PENYERAHAN</a:t>
            </a:r>
          </a:p>
        </p:txBody>
      </p:sp>
      <p:sp>
        <p:nvSpPr>
          <p:cNvPr id="18" name="TextBox 2"/>
          <p:cNvSpPr txBox="1"/>
          <p:nvPr/>
        </p:nvSpPr>
        <p:spPr>
          <a:xfrm>
            <a:off x="3120263" y="1798837"/>
            <a:ext cx="534672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MEMPERHATIKAN KEWAJARAN JUMLAH SESUAI UNTUK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93969" y="2042931"/>
            <a:ext cx="70532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TERAPI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2381" y="3272722"/>
            <a:ext cx="157254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PENYERAHAN DI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19323" y="3315217"/>
            <a:ext cx="510543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DILUAR KEWAJARAN DISERAHKAN OLEH APT PJ/APT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6838" y="3516536"/>
            <a:ext cx="97308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P OT E 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64203" y="3559311"/>
            <a:ext cx="340958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PENDAMPING MELALUI SCREENING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73245" y="4536230"/>
            <a:ext cx="298280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 YG PERLU DIPERHATIKAN: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92247" y="5024129"/>
            <a:ext cx="6412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5401" y="5024129"/>
            <a:ext cx="435055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PEMBELIAN JUMLAH BESAR OLEH MR/SALES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92247" y="5273539"/>
            <a:ext cx="6412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5401" y="5273539"/>
            <a:ext cx="481676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PEMBELIAN BER ULANG DG FREKURNSI YG TIDAK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35401" y="5517430"/>
            <a:ext cx="69628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WAJAR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Image 6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27" name="Image 6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628" name="Image 6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629" name="Image 6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630" name="Image 6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631" name="Image 6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" y="3086100"/>
            <a:ext cx="2438400" cy="838200"/>
          </a:xfrm>
          <a:prstGeom prst="rect">
            <a:avLst/>
          </a:prstGeom>
        </p:spPr>
      </p:pic>
      <p:pic>
        <p:nvPicPr>
          <p:cNvPr id="632" name="Image 6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1000" y="2044700"/>
            <a:ext cx="5892800" cy="838200"/>
          </a:xfrm>
          <a:prstGeom prst="rect">
            <a:avLst/>
          </a:prstGeom>
        </p:spPr>
      </p:pic>
      <p:pic>
        <p:nvPicPr>
          <p:cNvPr id="633" name="Image 6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95600" y="4064000"/>
            <a:ext cx="5918200" cy="1079500"/>
          </a:xfrm>
          <a:prstGeom prst="rect">
            <a:avLst/>
          </a:prstGeom>
        </p:spPr>
      </p:pic>
      <p:pic>
        <p:nvPicPr>
          <p:cNvPr id="634" name="Image 6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2700" y="2400300"/>
            <a:ext cx="368300" cy="2286000"/>
          </a:xfrm>
          <a:prstGeom prst="rect">
            <a:avLst/>
          </a:prstGeom>
        </p:spPr>
      </p:pic>
      <p:pic>
        <p:nvPicPr>
          <p:cNvPr id="635" name="Image 63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2700" y="3479800"/>
            <a:ext cx="342900" cy="11938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14300" y="3086100"/>
            <a:ext cx="0" cy="838200"/>
          </a:xfrm>
          <a:custGeom>
            <a:avLst/>
            <a:gdLst/>
            <a:ahLst/>
            <a:cxnLst/>
            <a:rect l="0" t="0" r="0" b="0"/>
            <a:pathLst>
              <a:path h="838200">
                <a:moveTo>
                  <a:pt x="0" y="838200"/>
                </a:moveTo>
                <a:lnTo>
                  <a:pt x="2441574" y="838200"/>
                </a:lnTo>
                <a:lnTo>
                  <a:pt x="2441574" y="0"/>
                </a:lnTo>
                <a:lnTo>
                  <a:pt x="0" y="0"/>
                </a:lnTo>
                <a:lnTo>
                  <a:pt x="0" y="8382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921000" y="2052700"/>
            <a:ext cx="0" cy="831850"/>
          </a:xfrm>
          <a:custGeom>
            <a:avLst/>
            <a:gdLst/>
            <a:ahLst/>
            <a:cxnLst/>
            <a:rect l="0" t="0" r="0" b="0"/>
            <a:pathLst>
              <a:path h="831850">
                <a:moveTo>
                  <a:pt x="0" y="831850"/>
                </a:moveTo>
                <a:lnTo>
                  <a:pt x="5899149" y="831850"/>
                </a:lnTo>
                <a:lnTo>
                  <a:pt x="5899149" y="0"/>
                </a:lnTo>
                <a:lnTo>
                  <a:pt x="0" y="0"/>
                </a:lnTo>
                <a:lnTo>
                  <a:pt x="0" y="83185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2900426" y="4076636"/>
            <a:ext cx="0" cy="1077912"/>
          </a:xfrm>
          <a:custGeom>
            <a:avLst/>
            <a:gdLst/>
            <a:ahLst/>
            <a:cxnLst/>
            <a:rect l="0" t="0" r="0" b="0"/>
            <a:pathLst>
              <a:path h="1077912">
                <a:moveTo>
                  <a:pt x="0" y="1077912"/>
                </a:moveTo>
                <a:lnTo>
                  <a:pt x="5919723" y="1077912"/>
                </a:lnTo>
                <a:lnTo>
                  <a:pt x="5919723" y="0"/>
                </a:lnTo>
                <a:lnTo>
                  <a:pt x="0" y="0"/>
                </a:lnTo>
                <a:lnTo>
                  <a:pt x="0" y="1077912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02920" y="527337"/>
            <a:ext cx="3975447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PENYERAHAN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3012948" y="2156959"/>
            <a:ext cx="449879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DILAKUKAN OLEH TENAGA KEFARMASIAN YANG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12948" y="2400799"/>
            <a:ext cx="519962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BERWENANG SESUDAH MELALUI SKRINING TERHADAP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12948" y="2644639"/>
            <a:ext cx="209313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RESEP ( OBAT KERAS)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7977" y="3394642"/>
            <a:ext cx="189314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PENYERAHAN DI 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92247" y="4181466"/>
            <a:ext cx="273632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PENYERAHAN KE DEPO/UNIT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92247" y="4425306"/>
            <a:ext cx="546624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a.l Rawat Inap .Rawat Jalan ,Kamar Operasi Inst Gawat Darurat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92247" y="4669146"/>
            <a:ext cx="470019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HARUS DISERTAI BUKTI SERAH TERIMA DARI INST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92247" y="4912986"/>
            <a:ext cx="175105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FARMASI KE DEPO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Image 6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37" name="Image 6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638" name="Image 6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639" name="Image 63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640" name="Image 64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641" name="Image 64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" y="3086100"/>
            <a:ext cx="2438400" cy="838200"/>
          </a:xfrm>
          <a:prstGeom prst="rect">
            <a:avLst/>
          </a:prstGeom>
        </p:spPr>
      </p:pic>
      <p:pic>
        <p:nvPicPr>
          <p:cNvPr id="642" name="Image 64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1000" y="2044700"/>
            <a:ext cx="5892800" cy="520700"/>
          </a:xfrm>
          <a:prstGeom prst="rect">
            <a:avLst/>
          </a:prstGeom>
        </p:spPr>
      </p:pic>
      <p:pic>
        <p:nvPicPr>
          <p:cNvPr id="643" name="Image 64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2700" y="2247900"/>
            <a:ext cx="368300" cy="2044700"/>
          </a:xfrm>
          <a:prstGeom prst="rect">
            <a:avLst/>
          </a:prstGeom>
        </p:spPr>
      </p:pic>
      <p:pic>
        <p:nvPicPr>
          <p:cNvPr id="644" name="Image 6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2700" y="3479800"/>
            <a:ext cx="342900" cy="800100"/>
          </a:xfrm>
          <a:prstGeom prst="rect">
            <a:avLst/>
          </a:prstGeom>
        </p:spPr>
      </p:pic>
      <p:pic>
        <p:nvPicPr>
          <p:cNvPr id="645" name="Image 64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95600" y="3644900"/>
            <a:ext cx="6083300" cy="11684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14300" y="3086100"/>
            <a:ext cx="0" cy="838200"/>
          </a:xfrm>
          <a:custGeom>
            <a:avLst/>
            <a:gdLst/>
            <a:ahLst/>
            <a:cxnLst/>
            <a:rect l="0" t="0" r="0" b="0"/>
            <a:pathLst>
              <a:path h="838200">
                <a:moveTo>
                  <a:pt x="0" y="838200"/>
                </a:moveTo>
                <a:lnTo>
                  <a:pt x="2441574" y="838200"/>
                </a:lnTo>
                <a:lnTo>
                  <a:pt x="2441574" y="0"/>
                </a:lnTo>
                <a:lnTo>
                  <a:pt x="0" y="0"/>
                </a:lnTo>
                <a:lnTo>
                  <a:pt x="0" y="8382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921000" y="2052700"/>
            <a:ext cx="0" cy="523875"/>
          </a:xfrm>
          <a:custGeom>
            <a:avLst/>
            <a:gdLst/>
            <a:ahLst/>
            <a:cxnLst/>
            <a:rect l="0" t="0" r="0" b="0"/>
            <a:pathLst>
              <a:path h="523875">
                <a:moveTo>
                  <a:pt x="0" y="523875"/>
                </a:moveTo>
                <a:lnTo>
                  <a:pt x="5899149" y="523875"/>
                </a:lnTo>
                <a:lnTo>
                  <a:pt x="5899149" y="0"/>
                </a:lnTo>
                <a:lnTo>
                  <a:pt x="0" y="0"/>
                </a:lnTo>
                <a:lnTo>
                  <a:pt x="0" y="523875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2900426" y="3644963"/>
            <a:ext cx="0" cy="1169987"/>
          </a:xfrm>
          <a:custGeom>
            <a:avLst/>
            <a:gdLst/>
            <a:ahLst/>
            <a:cxnLst/>
            <a:rect l="0" t="0" r="0" b="0"/>
            <a:pathLst>
              <a:path h="1169987">
                <a:moveTo>
                  <a:pt x="0" y="1169987"/>
                </a:moveTo>
                <a:lnTo>
                  <a:pt x="6081649" y="1169987"/>
                </a:lnTo>
                <a:lnTo>
                  <a:pt x="6081649" y="0"/>
                </a:lnTo>
                <a:lnTo>
                  <a:pt x="0" y="0"/>
                </a:lnTo>
                <a:lnTo>
                  <a:pt x="0" y="1169987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02920" y="527337"/>
            <a:ext cx="3975447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PENYERAHAN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3012948" y="2149229"/>
            <a:ext cx="4986173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MEMPERHATIKAN KEWAJARAN JUMLAH SESUAI UNTUK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12948" y="2362589"/>
            <a:ext cx="65883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TERAPI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5221" y="3407858"/>
            <a:ext cx="188179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PENYERAHAN DI TOB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66792" y="3735568"/>
            <a:ext cx="278377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 YG PERLU DIPERHATIKAN: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92247" y="4162288"/>
            <a:ext cx="593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35401" y="4162288"/>
            <a:ext cx="406040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PEMBELIAN JUMLAH BESAR OLEH MR/SALES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92247" y="4381889"/>
            <a:ext cx="593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35401" y="4381889"/>
            <a:ext cx="51950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PEMBELIAN BER ULANG DG FREKURNSI YG TIDAK WAJAR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Image 6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47" name="Image 64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648" name="Image 6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649" name="Image 6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650" name="Image 65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651" name="Image 65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17500"/>
            <a:ext cx="8432800" cy="1143000"/>
          </a:xfrm>
          <a:prstGeom prst="rect">
            <a:avLst/>
          </a:prstGeom>
        </p:spPr>
      </p:pic>
      <p:pic>
        <p:nvPicPr>
          <p:cNvPr id="652" name="Image 65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500" y="1841500"/>
            <a:ext cx="8572500" cy="31623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23849" y="1844674"/>
            <a:ext cx="0" cy="3168650"/>
          </a:xfrm>
          <a:custGeom>
            <a:avLst/>
            <a:gdLst/>
            <a:ahLst/>
            <a:cxnLst/>
            <a:rect l="0" t="0" r="0" b="0"/>
            <a:pathLst>
              <a:path h="3168650">
                <a:moveTo>
                  <a:pt x="0" y="1109726"/>
                </a:moveTo>
                <a:lnTo>
                  <a:pt x="4094353" y="1109726"/>
                </a:lnTo>
                <a:lnTo>
                  <a:pt x="4094353" y="792099"/>
                </a:lnTo>
                <a:lnTo>
                  <a:pt x="3492499" y="792099"/>
                </a:lnTo>
                <a:lnTo>
                  <a:pt x="4284726" y="0"/>
                </a:lnTo>
                <a:lnTo>
                  <a:pt x="5076825" y="792099"/>
                </a:lnTo>
                <a:lnTo>
                  <a:pt x="4474971" y="792099"/>
                </a:lnTo>
                <a:lnTo>
                  <a:pt x="4474971" y="1109726"/>
                </a:lnTo>
                <a:lnTo>
                  <a:pt x="8569325" y="1109726"/>
                </a:lnTo>
                <a:lnTo>
                  <a:pt x="8569325" y="3168650"/>
                </a:lnTo>
                <a:lnTo>
                  <a:pt x="0" y="3168650"/>
                </a:lnTo>
                <a:lnTo>
                  <a:pt x="0" y="1109726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07796" y="293805"/>
            <a:ext cx="8489696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PENARIKAN KEMBALI DI APOTIK, IFRS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695065" y="918925"/>
            <a:ext cx="2035173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TOB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2816" y="3278403"/>
            <a:ext cx="8429872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APT/RS/TOB wajib melakukan penarikan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6006" y="3827043"/>
            <a:ext cx="5616922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kembali obat (recall) sesuai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7260" y="4375845"/>
            <a:ext cx="7412286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pemberitahuan dari pemilik izin edar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Image 6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54" name="Image 6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655" name="Image 6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656" name="Image 6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657" name="Image 65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658" name="Image 65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500" y="469900"/>
            <a:ext cx="7162800" cy="838200"/>
          </a:xfrm>
          <a:prstGeom prst="rect">
            <a:avLst/>
          </a:prstGeom>
        </p:spPr>
      </p:pic>
      <p:pic>
        <p:nvPicPr>
          <p:cNvPr id="659" name="Image 65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8300" y="5321300"/>
            <a:ext cx="8521700" cy="1193800"/>
          </a:xfrm>
          <a:prstGeom prst="rect">
            <a:avLst/>
          </a:prstGeom>
        </p:spPr>
      </p:pic>
      <p:pic>
        <p:nvPicPr>
          <p:cNvPr id="660" name="Image 66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8300" y="3517900"/>
            <a:ext cx="8521700" cy="1828800"/>
          </a:xfrm>
          <a:prstGeom prst="rect">
            <a:avLst/>
          </a:prstGeom>
        </p:spPr>
      </p:pic>
      <p:pic>
        <p:nvPicPr>
          <p:cNvPr id="661" name="Image 66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8300" y="1701800"/>
            <a:ext cx="8521700" cy="18288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80999" y="5333822"/>
            <a:ext cx="0" cy="1190675"/>
          </a:xfrm>
          <a:custGeom>
            <a:avLst/>
            <a:gdLst/>
            <a:ahLst/>
            <a:cxnLst/>
            <a:rect l="0" t="0" r="0" b="0"/>
            <a:pathLst>
              <a:path h="1190675">
                <a:moveTo>
                  <a:pt x="0" y="1190675"/>
                </a:moveTo>
                <a:lnTo>
                  <a:pt x="8511539" y="1190675"/>
                </a:lnTo>
                <a:lnTo>
                  <a:pt x="8511539" y="0"/>
                </a:lnTo>
                <a:lnTo>
                  <a:pt x="0" y="0"/>
                </a:lnTo>
                <a:lnTo>
                  <a:pt x="0" y="1190675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380999" y="3520440"/>
            <a:ext cx="8511539" cy="1831213"/>
          </a:xfrm>
          <a:custGeom>
            <a:avLst/>
            <a:gdLst/>
            <a:ahLst/>
            <a:cxnLst/>
            <a:rect l="0" t="0" r="0" b="0"/>
            <a:pathLst>
              <a:path w="8511539" h="1831213">
                <a:moveTo>
                  <a:pt x="8511539" y="1189863"/>
                </a:moveTo>
                <a:lnTo>
                  <a:pt x="4484623" y="1189863"/>
                </a:lnTo>
                <a:lnTo>
                  <a:pt x="4484623" y="1373377"/>
                </a:lnTo>
                <a:lnTo>
                  <a:pt x="4713605" y="1373377"/>
                </a:lnTo>
                <a:lnTo>
                  <a:pt x="4255770" y="1831213"/>
                </a:lnTo>
                <a:lnTo>
                  <a:pt x="3797935" y="1373377"/>
                </a:lnTo>
                <a:lnTo>
                  <a:pt x="4026788" y="1373377"/>
                </a:lnTo>
                <a:lnTo>
                  <a:pt x="4026788" y="1189863"/>
                </a:lnTo>
                <a:lnTo>
                  <a:pt x="0" y="1189863"/>
                </a:lnTo>
                <a:lnTo>
                  <a:pt x="0" y="0"/>
                </a:lnTo>
                <a:lnTo>
                  <a:pt x="8511539" y="0"/>
                </a:lnTo>
                <a:lnTo>
                  <a:pt x="8511539" y="1189863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380999" y="1707007"/>
            <a:ext cx="8511539" cy="1831212"/>
          </a:xfrm>
          <a:custGeom>
            <a:avLst/>
            <a:gdLst/>
            <a:ahLst/>
            <a:cxnLst/>
            <a:rect l="0" t="0" r="0" b="0"/>
            <a:pathLst>
              <a:path w="8511539" h="1831212">
                <a:moveTo>
                  <a:pt x="8511539" y="1189862"/>
                </a:moveTo>
                <a:lnTo>
                  <a:pt x="4484623" y="1189862"/>
                </a:lnTo>
                <a:lnTo>
                  <a:pt x="4484623" y="1373504"/>
                </a:lnTo>
                <a:lnTo>
                  <a:pt x="4713605" y="1373504"/>
                </a:lnTo>
                <a:lnTo>
                  <a:pt x="4255770" y="1831212"/>
                </a:lnTo>
                <a:lnTo>
                  <a:pt x="3797935" y="1373504"/>
                </a:lnTo>
                <a:lnTo>
                  <a:pt x="4026788" y="1373504"/>
                </a:lnTo>
                <a:lnTo>
                  <a:pt x="4026788" y="1189862"/>
                </a:lnTo>
                <a:lnTo>
                  <a:pt x="0" y="1189862"/>
                </a:lnTo>
                <a:lnTo>
                  <a:pt x="0" y="0"/>
                </a:lnTo>
                <a:lnTo>
                  <a:pt x="8511539" y="0"/>
                </a:lnTo>
                <a:lnTo>
                  <a:pt x="8511539" y="1189862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037844" y="700921"/>
            <a:ext cx="7572971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PEMUSNAHAN DI APOTIK DAN INST FARM RS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3626866" y="1972935"/>
            <a:ext cx="204536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DILAKUKAN TERHADAP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08250" y="2229348"/>
            <a:ext cx="430502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OBAT MGD PREKURSOR YG RUSAK DAN KEDALU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17492" y="2483856"/>
            <a:ext cx="65376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WARSA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35073" y="3822599"/>
            <a:ext cx="485543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WAJIB DIBUAT INVENTARISASI YG AKAN DIMUSNAHKAN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7433" y="4078849"/>
            <a:ext cx="836985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NAMA, JUMLAH,BENTUK DAN KEKUATAN SEDIAAN ,JENIS DAN ISI KEMASAN ,NOMOR BETS ,TGL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02026" y="4263253"/>
            <a:ext cx="330808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KEDALUWRSA DAN NAMA PRODUSEN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9337" y="5600995"/>
            <a:ext cx="675293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PELAKSANAAN MEMPERHATIKAN PENCEGAHAN DIVERSI DAN PENCEMARAN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7245" y="5857027"/>
            <a:ext cx="828496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KEGIATAN DISAKSIKAN OLEH PETUGAS BALAI BESAR/BALAI POM DAN/ATAU DINKES KAB/KOTA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10002" y="6111535"/>
            <a:ext cx="370242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DIDOKUMENTASIKAN BUAT BERITA ACARA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Image 6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63" name="Image 66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664" name="Image 66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665" name="Image 66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666" name="Image 66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667" name="Image 66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896" y="1380744"/>
            <a:ext cx="8531352" cy="128016"/>
          </a:xfrm>
          <a:prstGeom prst="rect">
            <a:avLst/>
          </a:prstGeom>
        </p:spPr>
      </p:pic>
      <p:pic>
        <p:nvPicPr>
          <p:cNvPr id="668" name="Image 66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0632" y="2862072"/>
            <a:ext cx="6071616" cy="128016"/>
          </a:xfrm>
          <a:prstGeom prst="rect">
            <a:avLst/>
          </a:prstGeom>
        </p:spPr>
      </p:pic>
      <p:pic>
        <p:nvPicPr>
          <p:cNvPr id="669" name="Image 66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0632" y="4343400"/>
            <a:ext cx="6071616" cy="128016"/>
          </a:xfrm>
          <a:prstGeom prst="rect">
            <a:avLst/>
          </a:prstGeom>
        </p:spPr>
      </p:pic>
      <p:pic>
        <p:nvPicPr>
          <p:cNvPr id="670" name="Image 67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0896" y="4407407"/>
            <a:ext cx="8531352" cy="137159"/>
          </a:xfrm>
          <a:prstGeom prst="rect">
            <a:avLst/>
          </a:prstGeom>
        </p:spPr>
      </p:pic>
      <p:pic>
        <p:nvPicPr>
          <p:cNvPr id="671" name="Image 67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97480" y="6400800"/>
            <a:ext cx="6144768" cy="137159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80999" y="1451102"/>
            <a:ext cx="8407400" cy="0"/>
          </a:xfrm>
          <a:custGeom>
            <a:avLst/>
            <a:gdLst/>
            <a:ahLst/>
            <a:cxnLst/>
            <a:rect l="0" t="0" r="0" b="0"/>
            <a:pathLst>
              <a:path w="8407400">
                <a:moveTo>
                  <a:pt x="0" y="0"/>
                </a:moveTo>
                <a:lnTo>
                  <a:pt x="8407400" y="0"/>
                </a:lnTo>
              </a:path>
            </a:pathLst>
          </a:custGeom>
          <a:ln w="9921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835020" y="2930525"/>
            <a:ext cx="5950839" cy="0"/>
          </a:xfrm>
          <a:custGeom>
            <a:avLst/>
            <a:gdLst/>
            <a:ahLst/>
            <a:cxnLst/>
            <a:rect l="0" t="0" r="0" b="0"/>
            <a:pathLst>
              <a:path w="5950839">
                <a:moveTo>
                  <a:pt x="0" y="0"/>
                </a:moveTo>
                <a:lnTo>
                  <a:pt x="5950839" y="0"/>
                </a:lnTo>
              </a:path>
            </a:pathLst>
          </a:custGeom>
          <a:ln w="9921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835020" y="4409948"/>
            <a:ext cx="5950839" cy="0"/>
          </a:xfrm>
          <a:custGeom>
            <a:avLst/>
            <a:gdLst/>
            <a:ahLst/>
            <a:cxnLst/>
            <a:rect l="0" t="0" r="0" b="0"/>
            <a:pathLst>
              <a:path w="5950839">
                <a:moveTo>
                  <a:pt x="0" y="0"/>
                </a:moveTo>
                <a:lnTo>
                  <a:pt x="5950839" y="0"/>
                </a:lnTo>
              </a:path>
            </a:pathLst>
          </a:custGeom>
          <a:ln w="9921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380999" y="4482084"/>
            <a:ext cx="8407400" cy="0"/>
          </a:xfrm>
          <a:custGeom>
            <a:avLst/>
            <a:gdLst/>
            <a:ahLst/>
            <a:cxnLst/>
            <a:rect l="0" t="0" r="0" b="0"/>
            <a:pathLst>
              <a:path w="8407400">
                <a:moveTo>
                  <a:pt x="0" y="0"/>
                </a:moveTo>
                <a:lnTo>
                  <a:pt x="8407400" y="0"/>
                </a:lnTo>
              </a:path>
            </a:pathLst>
          </a:custGeom>
          <a:ln w="9921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2767710" y="6474536"/>
            <a:ext cx="6016498" cy="0"/>
          </a:xfrm>
          <a:custGeom>
            <a:avLst/>
            <a:gdLst/>
            <a:ahLst/>
            <a:cxnLst/>
            <a:rect l="0" t="0" r="0" b="0"/>
            <a:pathLst>
              <a:path w="6016498">
                <a:moveTo>
                  <a:pt x="0" y="0"/>
                </a:moveTo>
                <a:lnTo>
                  <a:pt x="6016498" y="0"/>
                </a:lnTo>
              </a:path>
            </a:pathLst>
          </a:custGeom>
          <a:ln w="9921">
            <a:solidFill>
              <a:srgbClr val="E8E0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02920" y="560251"/>
            <a:ext cx="7998280" cy="6771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PENCATATAN DAN PELAPORAN</a:t>
            </a:r>
          </a:p>
        </p:txBody>
      </p:sp>
      <p:sp>
        <p:nvSpPr>
          <p:cNvPr id="21" name="TextBox 2"/>
          <p:cNvSpPr txBox="1"/>
          <p:nvPr/>
        </p:nvSpPr>
        <p:spPr>
          <a:xfrm>
            <a:off x="3000502" y="1593459"/>
            <a:ext cx="541013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Dilakukan terhadap setiap tahapan mulai pengadaan, penyimpanan,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7680" y="1595814"/>
            <a:ext cx="1827552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 APOTEK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00502" y="1777863"/>
            <a:ext cx="530914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penyerahan, penarikan kembali dan pemusnahan secara tertib dan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00502" y="1962267"/>
            <a:ext cx="285469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akurat serta disahkan oleh Apoteker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7680" y="1964622"/>
            <a:ext cx="1615827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IFRS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49575" y="3120253"/>
            <a:ext cx="137217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Catatan Memuat: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49575" y="3376285"/>
            <a:ext cx="466634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nama ,jumlah,bentuk dan kekuatan sediaan ,jenisdan isi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49575" y="3560725"/>
            <a:ext cx="436497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kemasan,nomor bets,kedaluwarsa dan nama produsen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49575" y="3815451"/>
            <a:ext cx="429765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 Jumlah yg diterima,diserahkan dan sisa persediaan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49575" y="4071483"/>
            <a:ext cx="175977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C. Tujuan penyerahan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34335" y="4632696"/>
            <a:ext cx="531074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Dilakukan terhadap setiap tahapan pengelolaan mulai pengadaan ,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7680" y="4627467"/>
            <a:ext cx="1122359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 TOB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34335" y="4817100"/>
            <a:ext cx="559768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penyimpanan,penyerahan secara tertib dan akurat serta disahkan oleh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34335" y="5001504"/>
            <a:ext cx="192347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penanggung jawab TOB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Image 67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73" name="Image 67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674" name="Image 67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675" name="Image 67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676" name="Image 67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677" name="Image 67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6512" y="0"/>
            <a:ext cx="9180512" cy="1295400"/>
          </a:xfrm>
          <a:prstGeom prst="rect">
            <a:avLst/>
          </a:prstGeom>
        </p:spPr>
      </p:pic>
      <p:pic>
        <p:nvPicPr>
          <p:cNvPr id="678" name="Image 67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95400"/>
            <a:ext cx="4216400" cy="5549900"/>
          </a:xfrm>
          <a:prstGeom prst="rect">
            <a:avLst/>
          </a:prstGeom>
        </p:spPr>
      </p:pic>
      <p:pic>
        <p:nvPicPr>
          <p:cNvPr id="679" name="Image 67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33900" y="1295400"/>
            <a:ext cx="4216400" cy="55499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385" y="1295400"/>
            <a:ext cx="4218872" cy="5562596"/>
          </a:xfrm>
          <a:custGeom>
            <a:avLst/>
            <a:gdLst/>
            <a:ahLst/>
            <a:cxnLst/>
            <a:rect l="0" t="0" r="0" b="0"/>
            <a:pathLst>
              <a:path w="4218872" h="5562596">
                <a:moveTo>
                  <a:pt x="0" y="5562596"/>
                </a:moveTo>
                <a:lnTo>
                  <a:pt x="0" y="0"/>
                </a:lnTo>
                <a:lnTo>
                  <a:pt x="4218872" y="1112519"/>
                </a:lnTo>
                <a:lnTo>
                  <a:pt x="4218872" y="4450080"/>
                </a:lnTo>
                <a:lnTo>
                  <a:pt x="0" y="5562596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539741" y="1295400"/>
            <a:ext cx="4218813" cy="5562596"/>
          </a:xfrm>
          <a:custGeom>
            <a:avLst/>
            <a:gdLst/>
            <a:ahLst/>
            <a:cxnLst/>
            <a:rect l="0" t="0" r="0" b="0"/>
            <a:pathLst>
              <a:path w="4218813" h="5562596">
                <a:moveTo>
                  <a:pt x="0" y="5562596"/>
                </a:moveTo>
                <a:lnTo>
                  <a:pt x="0" y="0"/>
                </a:lnTo>
                <a:lnTo>
                  <a:pt x="4218813" y="1112519"/>
                </a:lnTo>
                <a:lnTo>
                  <a:pt x="4218813" y="4450080"/>
                </a:lnTo>
                <a:lnTo>
                  <a:pt x="0" y="5562596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06437" y="49356"/>
            <a:ext cx="8669938" cy="6771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PENCATATAN DAN PELAPORAN DI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2512885" y="674170"/>
            <a:ext cx="3613297" cy="6771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APT DAN IFRS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74920" y="2826825"/>
            <a:ext cx="3064942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Wajib membuat dan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0607" y="3032354"/>
            <a:ext cx="1639873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Apoteker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96255" y="3195633"/>
            <a:ext cx="3020058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menyimpan catatan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86172" y="3562917"/>
            <a:ext cx="2846933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serta mengirimkan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5208" y="3617789"/>
            <a:ext cx="3507370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Inst farmasi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1164" y="3931888"/>
            <a:ext cx="3712555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pemasukan dan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3673" y="4201262"/>
            <a:ext cx="2460610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Rumah Sakit/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70704" y="4299390"/>
            <a:ext cx="3462486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pengeluaran obat mgd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39283" y="4668198"/>
            <a:ext cx="3327834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Efedrin dan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8048" y="4785554"/>
            <a:ext cx="3781484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Apoteker Pen Jawab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68240" y="5035482"/>
            <a:ext cx="3270126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Pseudo efedrin tablet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2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952500"/>
            <a:ext cx="609600" cy="609600"/>
          </a:xfrm>
          <a:prstGeom prst="rect">
            <a:avLst/>
          </a:prstGeom>
        </p:spPr>
      </p:pic>
      <p:pic>
        <p:nvPicPr>
          <p:cNvPr id="216" name="Image 2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0700" y="1016000"/>
            <a:ext cx="469900" cy="469900"/>
          </a:xfrm>
          <a:prstGeom prst="rect">
            <a:avLst/>
          </a:prstGeom>
        </p:spPr>
      </p:pic>
      <p:pic>
        <p:nvPicPr>
          <p:cNvPr id="217" name="Image 2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00" y="2768600"/>
            <a:ext cx="2209800" cy="1574800"/>
          </a:xfrm>
          <a:prstGeom prst="rect">
            <a:avLst/>
          </a:prstGeom>
        </p:spPr>
      </p:pic>
      <p:pic>
        <p:nvPicPr>
          <p:cNvPr id="218" name="Image 2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0300" y="2946400"/>
            <a:ext cx="1981200" cy="1397000"/>
          </a:xfrm>
          <a:prstGeom prst="rect">
            <a:avLst/>
          </a:prstGeom>
        </p:spPr>
      </p:pic>
      <p:pic>
        <p:nvPicPr>
          <p:cNvPr id="219" name="Image 2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2984500"/>
            <a:ext cx="1879600" cy="1206500"/>
          </a:xfrm>
          <a:prstGeom prst="rect">
            <a:avLst/>
          </a:prstGeom>
        </p:spPr>
      </p:pic>
      <p:pic>
        <p:nvPicPr>
          <p:cNvPr id="220" name="Image 2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3000" y="3467100"/>
            <a:ext cx="1193800" cy="330200"/>
          </a:xfrm>
          <a:prstGeom prst="rect">
            <a:avLst/>
          </a:prstGeom>
        </p:spPr>
      </p:pic>
      <p:pic>
        <p:nvPicPr>
          <p:cNvPr id="221" name="Image 2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3467100"/>
            <a:ext cx="1371600" cy="330200"/>
          </a:xfrm>
          <a:prstGeom prst="rect">
            <a:avLst/>
          </a:prstGeom>
        </p:spPr>
      </p:pic>
      <p:pic>
        <p:nvPicPr>
          <p:cNvPr id="222" name="Image 2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3898900"/>
            <a:ext cx="1524000" cy="685800"/>
          </a:xfrm>
          <a:prstGeom prst="rect">
            <a:avLst/>
          </a:prstGeom>
        </p:spPr>
      </p:pic>
      <p:pic>
        <p:nvPicPr>
          <p:cNvPr id="223" name="Image 2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35400" y="4584700"/>
            <a:ext cx="1524000" cy="749300"/>
          </a:xfrm>
          <a:prstGeom prst="rect">
            <a:avLst/>
          </a:prstGeom>
        </p:spPr>
      </p:pic>
      <p:pic>
        <p:nvPicPr>
          <p:cNvPr id="224" name="Image 2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0" y="3949700"/>
            <a:ext cx="1320800" cy="774700"/>
          </a:xfrm>
          <a:prstGeom prst="rect">
            <a:avLst/>
          </a:prstGeom>
        </p:spPr>
      </p:pic>
      <p:pic>
        <p:nvPicPr>
          <p:cNvPr id="225" name="Image 2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" y="304800"/>
            <a:ext cx="8229600" cy="1295400"/>
          </a:xfrm>
          <a:prstGeom prst="rect">
            <a:avLst/>
          </a:prstGeom>
        </p:spPr>
      </p:pic>
      <p:sp>
        <p:nvSpPr>
          <p:cNvPr id="20" name="Freeform 3"/>
          <p:cNvSpPr/>
          <p:nvPr/>
        </p:nvSpPr>
        <p:spPr>
          <a:xfrm>
            <a:off x="2417826" y="3476625"/>
            <a:ext cx="0" cy="331724"/>
          </a:xfrm>
          <a:custGeom>
            <a:avLst/>
            <a:gdLst/>
            <a:ahLst/>
            <a:cxnLst/>
            <a:rect l="0" t="0" r="0" b="0"/>
            <a:pathLst>
              <a:path h="331724">
                <a:moveTo>
                  <a:pt x="0" y="82931"/>
                </a:moveTo>
                <a:lnTo>
                  <a:pt x="1027811" y="82931"/>
                </a:lnTo>
                <a:lnTo>
                  <a:pt x="1027811" y="0"/>
                </a:lnTo>
                <a:lnTo>
                  <a:pt x="1193800" y="165862"/>
                </a:lnTo>
                <a:lnTo>
                  <a:pt x="1027811" y="331724"/>
                </a:lnTo>
                <a:lnTo>
                  <a:pt x="1027811" y="248792"/>
                </a:lnTo>
                <a:lnTo>
                  <a:pt x="0" y="248792"/>
                </a:lnTo>
                <a:lnTo>
                  <a:pt x="0" y="82931"/>
                </a:lnTo>
              </a:path>
            </a:pathLst>
          </a:custGeom>
          <a:ln w="11905">
            <a:solidFill>
              <a:srgbClr val="9947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715000" y="3476625"/>
            <a:ext cx="0" cy="331724"/>
          </a:xfrm>
          <a:custGeom>
            <a:avLst/>
            <a:gdLst/>
            <a:ahLst/>
            <a:cxnLst/>
            <a:rect l="0" t="0" r="0" b="0"/>
            <a:pathLst>
              <a:path h="331724">
                <a:moveTo>
                  <a:pt x="0" y="82931"/>
                </a:moveTo>
                <a:lnTo>
                  <a:pt x="1205737" y="82931"/>
                </a:lnTo>
                <a:lnTo>
                  <a:pt x="1205737" y="0"/>
                </a:lnTo>
                <a:lnTo>
                  <a:pt x="1371600" y="165862"/>
                </a:lnTo>
                <a:lnTo>
                  <a:pt x="1205737" y="331724"/>
                </a:lnTo>
                <a:lnTo>
                  <a:pt x="1205737" y="248792"/>
                </a:lnTo>
                <a:lnTo>
                  <a:pt x="0" y="248792"/>
                </a:lnTo>
                <a:lnTo>
                  <a:pt x="0" y="82931"/>
                </a:lnTo>
              </a:path>
            </a:pathLst>
          </a:custGeom>
          <a:ln w="11905">
            <a:solidFill>
              <a:srgbClr val="9947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5715000" y="3906837"/>
            <a:ext cx="0" cy="677862"/>
          </a:xfrm>
          <a:custGeom>
            <a:avLst/>
            <a:gdLst/>
            <a:ahLst/>
            <a:cxnLst/>
            <a:rect l="0" t="0" r="0" b="0"/>
            <a:pathLst>
              <a:path h="677862">
                <a:moveTo>
                  <a:pt x="0" y="677862"/>
                </a:moveTo>
                <a:lnTo>
                  <a:pt x="1524000" y="677862"/>
                </a:lnTo>
                <a:lnTo>
                  <a:pt x="1524000" y="0"/>
                </a:lnTo>
                <a:lnTo>
                  <a:pt x="0" y="0"/>
                </a:lnTo>
                <a:lnTo>
                  <a:pt x="0" y="677862"/>
                </a:lnTo>
              </a:path>
            </a:pathLst>
          </a:custGeom>
          <a:ln w="11905">
            <a:solidFill>
              <a:srgbClr val="9947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840226" y="4586287"/>
            <a:ext cx="0" cy="757237"/>
          </a:xfrm>
          <a:custGeom>
            <a:avLst/>
            <a:gdLst/>
            <a:ahLst/>
            <a:cxnLst/>
            <a:rect l="0" t="0" r="0" b="0"/>
            <a:pathLst>
              <a:path h="757237">
                <a:moveTo>
                  <a:pt x="0" y="757237"/>
                </a:moveTo>
                <a:lnTo>
                  <a:pt x="1524000" y="757237"/>
                </a:lnTo>
                <a:lnTo>
                  <a:pt x="1524000" y="0"/>
                </a:lnTo>
                <a:lnTo>
                  <a:pt x="0" y="0"/>
                </a:lnTo>
                <a:lnTo>
                  <a:pt x="0" y="757237"/>
                </a:lnTo>
              </a:path>
            </a:pathLst>
          </a:custGeom>
          <a:ln w="11905">
            <a:solidFill>
              <a:srgbClr val="9947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297176" y="3952875"/>
            <a:ext cx="0" cy="781050"/>
          </a:xfrm>
          <a:custGeom>
            <a:avLst/>
            <a:gdLst/>
            <a:ahLst/>
            <a:cxnLst/>
            <a:rect l="0" t="0" r="0" b="0"/>
            <a:pathLst>
              <a:path h="781050">
                <a:moveTo>
                  <a:pt x="0" y="781050"/>
                </a:moveTo>
                <a:lnTo>
                  <a:pt x="1314449" y="781050"/>
                </a:lnTo>
                <a:lnTo>
                  <a:pt x="1314449" y="0"/>
                </a:lnTo>
                <a:lnTo>
                  <a:pt x="0" y="0"/>
                </a:lnTo>
                <a:lnTo>
                  <a:pt x="0" y="781050"/>
                </a:lnTo>
              </a:path>
            </a:pathLst>
          </a:custGeom>
          <a:ln w="11905">
            <a:solidFill>
              <a:srgbClr val="9947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57200" y="304800"/>
            <a:ext cx="0" cy="1295399"/>
          </a:xfrm>
          <a:custGeom>
            <a:avLst/>
            <a:gdLst/>
            <a:ahLst/>
            <a:cxnLst/>
            <a:rect l="0" t="0" r="0" b="0"/>
            <a:pathLst>
              <a:path h="1295399">
                <a:moveTo>
                  <a:pt x="0" y="1295399"/>
                </a:moveTo>
                <a:lnTo>
                  <a:pt x="8229600" y="1295399"/>
                </a:lnTo>
                <a:lnTo>
                  <a:pt x="8229600" y="0"/>
                </a:lnTo>
                <a:lnTo>
                  <a:pt x="0" y="0"/>
                </a:lnTo>
                <a:lnTo>
                  <a:pt x="0" y="1295399"/>
                </a:lnTo>
              </a:path>
            </a:pathLst>
          </a:custGeom>
          <a:ln w="26458">
            <a:solidFill>
              <a:srgbClr val="9947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2208530" y="395157"/>
            <a:ext cx="4063613" cy="6463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Pengawasan</a:t>
            </a:r>
            <a:r>
              <a:rPr lang="en-US" altLang="zh-CN" sz="3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d-ID" altLang="zh-CN" sz="3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</a:t>
            </a:r>
            <a:endParaRPr lang="en-US" altLang="zh-CN" sz="39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"/>
          <p:cNvSpPr txBox="1"/>
          <p:nvPr/>
        </p:nvSpPr>
        <p:spPr>
          <a:xfrm>
            <a:off x="3190367" y="1005039"/>
            <a:ext cx="2728311" cy="6463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Badan POM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6272" y="2934470"/>
            <a:ext cx="1327286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Program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19016" y="3110763"/>
            <a:ext cx="68608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Balai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95921" y="3238779"/>
            <a:ext cx="137518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Hasil Was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0404" y="3361292"/>
            <a:ext cx="775853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69436" y="3476523"/>
            <a:ext cx="157575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Besar/Balai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82789" y="3604640"/>
            <a:ext cx="120065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2284" y="3788291"/>
            <a:ext cx="1186350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id-ID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d-ID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  </a:t>
            </a:r>
            <a:endParaRPr lang="en-US" altLang="zh-CN" sz="27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14443" y="3842283"/>
            <a:ext cx="70051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88996" y="3944162"/>
            <a:ext cx="89768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Persepsi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84748" y="4013640"/>
            <a:ext cx="91210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Koordinasi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88996" y="4218482"/>
            <a:ext cx="62837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SOP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79592" y="4257480"/>
            <a:ext cx="1123706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Lintas Sektor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88996" y="4492802"/>
            <a:ext cx="66684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QMS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35856" y="4702835"/>
            <a:ext cx="129522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Kemandirian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45813" y="4977434"/>
            <a:ext cx="51296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Balai</a:t>
            </a:r>
          </a:p>
        </p:txBody>
      </p:sp>
    </p:spTree>
    <p:extLst>
      <p:ext uri="{BB962C8B-B14F-4D97-AF65-F5344CB8AC3E}">
        <p14:creationId xmlns:p14="http://schemas.microsoft.com/office/powerpoint/2010/main" val="2180244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Image 68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81" name="Image 6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682" name="Image 68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683" name="Image 68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684" name="Image 68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685" name="Image 6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381000"/>
            <a:ext cx="7239000" cy="990600"/>
          </a:xfrm>
          <a:prstGeom prst="rect">
            <a:avLst/>
          </a:prstGeom>
        </p:spPr>
      </p:pic>
      <p:pic>
        <p:nvPicPr>
          <p:cNvPr id="686" name="Image 68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447800"/>
            <a:ext cx="4216400" cy="5397500"/>
          </a:xfrm>
          <a:prstGeom prst="rect">
            <a:avLst/>
          </a:prstGeom>
        </p:spPr>
      </p:pic>
      <p:pic>
        <p:nvPicPr>
          <p:cNvPr id="687" name="Image 68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33900" y="1447800"/>
            <a:ext cx="4216400" cy="53975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385" y="1447800"/>
            <a:ext cx="4218872" cy="5410196"/>
          </a:xfrm>
          <a:custGeom>
            <a:avLst/>
            <a:gdLst/>
            <a:ahLst/>
            <a:cxnLst/>
            <a:rect l="0" t="0" r="0" b="0"/>
            <a:pathLst>
              <a:path w="4218872" h="5410196">
                <a:moveTo>
                  <a:pt x="0" y="5410196"/>
                </a:moveTo>
                <a:lnTo>
                  <a:pt x="0" y="0"/>
                </a:lnTo>
                <a:lnTo>
                  <a:pt x="4218872" y="1082039"/>
                </a:lnTo>
                <a:lnTo>
                  <a:pt x="4218872" y="4328159"/>
                </a:lnTo>
                <a:lnTo>
                  <a:pt x="0" y="5410196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4539741" y="1447800"/>
            <a:ext cx="4218813" cy="5410196"/>
          </a:xfrm>
          <a:custGeom>
            <a:avLst/>
            <a:gdLst/>
            <a:ahLst/>
            <a:cxnLst/>
            <a:rect l="0" t="0" r="0" b="0"/>
            <a:pathLst>
              <a:path w="4218813" h="5410196">
                <a:moveTo>
                  <a:pt x="0" y="5410196"/>
                </a:moveTo>
                <a:lnTo>
                  <a:pt x="0" y="0"/>
                </a:lnTo>
                <a:lnTo>
                  <a:pt x="4218813" y="1082039"/>
                </a:lnTo>
                <a:lnTo>
                  <a:pt x="4218813" y="4328159"/>
                </a:lnTo>
                <a:lnTo>
                  <a:pt x="0" y="5410196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410335" y="681719"/>
            <a:ext cx="6501780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PENCATATAN DAN PELAPORAN DI TOB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5074920" y="2647374"/>
            <a:ext cx="3064942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Wajib membuat dan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47488" y="3016182"/>
            <a:ext cx="3020058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menyimpan catatan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14442" y="3383720"/>
            <a:ext cx="2500685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penyerahan dan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70704" y="3752528"/>
            <a:ext cx="3462486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pengeluaran obat mgd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9320" y="3985073"/>
            <a:ext cx="3234283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Toko Obat Berizin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39283" y="4119812"/>
            <a:ext cx="3327834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Efedrin dan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68240" y="4488620"/>
            <a:ext cx="3270126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Pseudo efedrin tablet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99076" y="4999541"/>
            <a:ext cx="3597139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laporan kehilangan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03518" y="5366775"/>
            <a:ext cx="673261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Image 68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689" name="Image 68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690" name="Image 69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691" name="Image 69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692" name="Image 69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693" name="Image 69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" y="1765300"/>
            <a:ext cx="685800" cy="3390900"/>
          </a:xfrm>
          <a:prstGeom prst="rect">
            <a:avLst/>
          </a:prstGeom>
        </p:spPr>
      </p:pic>
      <p:pic>
        <p:nvPicPr>
          <p:cNvPr id="694" name="Image 69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1841500"/>
            <a:ext cx="3784600" cy="1083444"/>
          </a:xfrm>
          <a:prstGeom prst="rect">
            <a:avLst/>
          </a:prstGeom>
        </p:spPr>
      </p:pic>
      <p:pic>
        <p:nvPicPr>
          <p:cNvPr id="695" name="Image 69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8700" y="3492500"/>
            <a:ext cx="3746500" cy="723900"/>
          </a:xfrm>
          <a:prstGeom prst="rect">
            <a:avLst/>
          </a:prstGeom>
        </p:spPr>
      </p:pic>
      <p:pic>
        <p:nvPicPr>
          <p:cNvPr id="696" name="Image 69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6000" y="4356100"/>
            <a:ext cx="3759200" cy="800100"/>
          </a:xfrm>
          <a:prstGeom prst="rect">
            <a:avLst/>
          </a:prstGeom>
        </p:spPr>
      </p:pic>
      <p:pic>
        <p:nvPicPr>
          <p:cNvPr id="697" name="Image 69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1854200"/>
            <a:ext cx="2552700" cy="990600"/>
          </a:xfrm>
          <a:prstGeom prst="rect">
            <a:avLst/>
          </a:prstGeom>
        </p:spPr>
      </p:pic>
      <p:pic>
        <p:nvPicPr>
          <p:cNvPr id="698" name="Image 69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492500"/>
            <a:ext cx="2552700" cy="1587500"/>
          </a:xfrm>
          <a:prstGeom prst="rect">
            <a:avLst/>
          </a:prstGeom>
        </p:spPr>
      </p:pic>
      <p:pic>
        <p:nvPicPr>
          <p:cNvPr id="699" name="Image 69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42200" y="1854200"/>
            <a:ext cx="1689100" cy="990600"/>
          </a:xfrm>
          <a:prstGeom prst="rect">
            <a:avLst/>
          </a:prstGeom>
        </p:spPr>
      </p:pic>
      <p:pic>
        <p:nvPicPr>
          <p:cNvPr id="700" name="Image 70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54900" y="3454400"/>
            <a:ext cx="1689100" cy="1625600"/>
          </a:xfrm>
          <a:prstGeom prst="rect">
            <a:avLst/>
          </a:prstGeom>
        </p:spPr>
      </p:pic>
      <p:pic>
        <p:nvPicPr>
          <p:cNvPr id="701" name="Image 70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" y="977900"/>
            <a:ext cx="8356600" cy="4318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206375" y="1773174"/>
            <a:ext cx="0" cy="3384549"/>
          </a:xfrm>
          <a:custGeom>
            <a:avLst/>
            <a:gdLst/>
            <a:ahLst/>
            <a:cxnLst/>
            <a:rect l="0" t="0" r="0" b="0"/>
            <a:pathLst>
              <a:path h="3384549">
                <a:moveTo>
                  <a:pt x="0" y="3384549"/>
                </a:moveTo>
                <a:lnTo>
                  <a:pt x="685800" y="3384549"/>
                </a:lnTo>
                <a:lnTo>
                  <a:pt x="685800" y="0"/>
                </a:lnTo>
                <a:lnTo>
                  <a:pt x="0" y="0"/>
                </a:lnTo>
                <a:lnTo>
                  <a:pt x="0" y="3384549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2" name="Freeform 3"/>
          <p:cNvSpPr/>
          <p:nvPr/>
        </p:nvSpPr>
        <p:spPr>
          <a:xfrm>
            <a:off x="998537" y="1844674"/>
            <a:ext cx="0" cy="1007999"/>
          </a:xfrm>
          <a:custGeom>
            <a:avLst/>
            <a:gdLst/>
            <a:ahLst/>
            <a:cxnLst/>
            <a:rect l="0" t="0" r="0" b="0"/>
            <a:pathLst>
              <a:path h="1007999">
                <a:moveTo>
                  <a:pt x="0" y="0"/>
                </a:moveTo>
                <a:lnTo>
                  <a:pt x="3378771" y="0"/>
                </a:lnTo>
                <a:lnTo>
                  <a:pt x="3378771" y="378079"/>
                </a:lnTo>
                <a:lnTo>
                  <a:pt x="3537394" y="378079"/>
                </a:lnTo>
                <a:lnTo>
                  <a:pt x="3537394" y="251968"/>
                </a:lnTo>
                <a:lnTo>
                  <a:pt x="3789362" y="504063"/>
                </a:lnTo>
                <a:lnTo>
                  <a:pt x="3537394" y="756031"/>
                </a:lnTo>
                <a:lnTo>
                  <a:pt x="3537394" y="630046"/>
                </a:lnTo>
                <a:lnTo>
                  <a:pt x="3378771" y="630046"/>
                </a:lnTo>
                <a:lnTo>
                  <a:pt x="3378771" y="1007999"/>
                </a:lnTo>
                <a:lnTo>
                  <a:pt x="0" y="1007999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3" name="Freeform 3"/>
          <p:cNvSpPr/>
          <p:nvPr/>
        </p:nvSpPr>
        <p:spPr>
          <a:xfrm>
            <a:off x="1036637" y="3500374"/>
            <a:ext cx="0" cy="720725"/>
          </a:xfrm>
          <a:custGeom>
            <a:avLst/>
            <a:gdLst/>
            <a:ahLst/>
            <a:cxnLst/>
            <a:rect l="0" t="0" r="0" b="0"/>
            <a:pathLst>
              <a:path h="720725">
                <a:moveTo>
                  <a:pt x="0" y="0"/>
                </a:moveTo>
                <a:lnTo>
                  <a:pt x="3344862" y="0"/>
                </a:lnTo>
                <a:lnTo>
                  <a:pt x="3344862" y="270382"/>
                </a:lnTo>
                <a:lnTo>
                  <a:pt x="3571049" y="270382"/>
                </a:lnTo>
                <a:lnTo>
                  <a:pt x="3571049" y="180212"/>
                </a:lnTo>
                <a:lnTo>
                  <a:pt x="3751262" y="360425"/>
                </a:lnTo>
                <a:lnTo>
                  <a:pt x="3571049" y="540638"/>
                </a:lnTo>
                <a:lnTo>
                  <a:pt x="3571049" y="450468"/>
                </a:lnTo>
                <a:lnTo>
                  <a:pt x="3344862" y="450468"/>
                </a:lnTo>
                <a:lnTo>
                  <a:pt x="3344862" y="720725"/>
                </a:lnTo>
                <a:lnTo>
                  <a:pt x="0" y="720725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4" name="Freeform 3"/>
          <p:cNvSpPr/>
          <p:nvPr/>
        </p:nvSpPr>
        <p:spPr>
          <a:xfrm>
            <a:off x="1025524" y="4365625"/>
            <a:ext cx="0" cy="792098"/>
          </a:xfrm>
          <a:custGeom>
            <a:avLst/>
            <a:gdLst/>
            <a:ahLst/>
            <a:cxnLst/>
            <a:rect l="0" t="0" r="0" b="0"/>
            <a:pathLst>
              <a:path h="792098">
                <a:moveTo>
                  <a:pt x="0" y="0"/>
                </a:moveTo>
                <a:lnTo>
                  <a:pt x="3354704" y="0"/>
                </a:lnTo>
                <a:lnTo>
                  <a:pt x="3354704" y="297052"/>
                </a:lnTo>
                <a:lnTo>
                  <a:pt x="3564381" y="297052"/>
                </a:lnTo>
                <a:lnTo>
                  <a:pt x="3564381" y="197993"/>
                </a:lnTo>
                <a:lnTo>
                  <a:pt x="3762374" y="396113"/>
                </a:lnTo>
                <a:lnTo>
                  <a:pt x="3564381" y="594106"/>
                </a:lnTo>
                <a:lnTo>
                  <a:pt x="3564381" y="495046"/>
                </a:lnTo>
                <a:lnTo>
                  <a:pt x="3354704" y="495046"/>
                </a:lnTo>
                <a:lnTo>
                  <a:pt x="3354704" y="792098"/>
                </a:lnTo>
                <a:lnTo>
                  <a:pt x="0" y="792098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5" name="Freeform 3"/>
          <p:cNvSpPr/>
          <p:nvPr/>
        </p:nvSpPr>
        <p:spPr>
          <a:xfrm>
            <a:off x="4806950" y="1855851"/>
            <a:ext cx="2421763" cy="996950"/>
          </a:xfrm>
          <a:custGeom>
            <a:avLst/>
            <a:gdLst/>
            <a:ahLst/>
            <a:cxnLst/>
            <a:rect l="0" t="0" r="0" b="0"/>
            <a:pathLst>
              <a:path w="2421763" h="996950">
                <a:moveTo>
                  <a:pt x="0" y="0"/>
                </a:moveTo>
                <a:lnTo>
                  <a:pt x="2546350" y="0"/>
                </a:lnTo>
                <a:lnTo>
                  <a:pt x="2546350" y="996950"/>
                </a:lnTo>
                <a:lnTo>
                  <a:pt x="0" y="996950"/>
                </a:lnTo>
                <a:lnTo>
                  <a:pt x="0" y="0"/>
                </a:lnTo>
                <a:lnTo>
                  <a:pt x="124587" y="872235"/>
                </a:lnTo>
                <a:lnTo>
                  <a:pt x="2421763" y="872235"/>
                </a:lnTo>
                <a:lnTo>
                  <a:pt x="2421763" y="124587"/>
                </a:lnTo>
                <a:lnTo>
                  <a:pt x="124587" y="124587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6" name="Freeform 3"/>
          <p:cNvSpPr/>
          <p:nvPr/>
        </p:nvSpPr>
        <p:spPr>
          <a:xfrm>
            <a:off x="4806950" y="3500374"/>
            <a:ext cx="2348356" cy="1584325"/>
          </a:xfrm>
          <a:custGeom>
            <a:avLst/>
            <a:gdLst/>
            <a:ahLst/>
            <a:cxnLst/>
            <a:rect l="0" t="0" r="0" b="0"/>
            <a:pathLst>
              <a:path w="2348356" h="1584325">
                <a:moveTo>
                  <a:pt x="0" y="0"/>
                </a:moveTo>
                <a:lnTo>
                  <a:pt x="2546350" y="0"/>
                </a:lnTo>
                <a:lnTo>
                  <a:pt x="2546350" y="1584325"/>
                </a:lnTo>
                <a:lnTo>
                  <a:pt x="0" y="1584325"/>
                </a:lnTo>
                <a:lnTo>
                  <a:pt x="0" y="0"/>
                </a:lnTo>
                <a:lnTo>
                  <a:pt x="197992" y="1386332"/>
                </a:lnTo>
                <a:lnTo>
                  <a:pt x="2348356" y="1386332"/>
                </a:lnTo>
                <a:lnTo>
                  <a:pt x="2348356" y="198119"/>
                </a:lnTo>
                <a:lnTo>
                  <a:pt x="197992" y="19811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7" name="Freeform 3"/>
          <p:cNvSpPr/>
          <p:nvPr/>
        </p:nvSpPr>
        <p:spPr>
          <a:xfrm>
            <a:off x="7451725" y="1855851"/>
            <a:ext cx="0" cy="996950"/>
          </a:xfrm>
          <a:custGeom>
            <a:avLst/>
            <a:gdLst/>
            <a:ahLst/>
            <a:cxnLst/>
            <a:rect l="0" t="0" r="0" b="0"/>
            <a:pathLst>
              <a:path h="996950">
                <a:moveTo>
                  <a:pt x="0" y="0"/>
                </a:moveTo>
                <a:lnTo>
                  <a:pt x="1184275" y="0"/>
                </a:lnTo>
                <a:lnTo>
                  <a:pt x="1682749" y="498474"/>
                </a:lnTo>
                <a:lnTo>
                  <a:pt x="1184275" y="996950"/>
                </a:lnTo>
                <a:lnTo>
                  <a:pt x="0" y="996950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8" name="Freeform 3"/>
          <p:cNvSpPr/>
          <p:nvPr/>
        </p:nvSpPr>
        <p:spPr>
          <a:xfrm>
            <a:off x="7461249" y="3465576"/>
            <a:ext cx="0" cy="1619250"/>
          </a:xfrm>
          <a:custGeom>
            <a:avLst/>
            <a:gdLst/>
            <a:ahLst/>
            <a:cxnLst/>
            <a:rect l="0" t="0" r="0" b="0"/>
            <a:pathLst>
              <a:path h="1619250">
                <a:moveTo>
                  <a:pt x="0" y="0"/>
                </a:moveTo>
                <a:lnTo>
                  <a:pt x="873125" y="0"/>
                </a:lnTo>
                <a:lnTo>
                  <a:pt x="1682750" y="809625"/>
                </a:lnTo>
                <a:lnTo>
                  <a:pt x="873125" y="1619250"/>
                </a:lnTo>
                <a:lnTo>
                  <a:pt x="0" y="1619250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9" name="Freeform 3"/>
          <p:cNvSpPr/>
          <p:nvPr/>
        </p:nvSpPr>
        <p:spPr>
          <a:xfrm>
            <a:off x="468312" y="981075"/>
            <a:ext cx="0" cy="431799"/>
          </a:xfrm>
          <a:custGeom>
            <a:avLst/>
            <a:gdLst/>
            <a:ahLst/>
            <a:cxnLst/>
            <a:rect l="0" t="0" r="0" b="0"/>
            <a:pathLst>
              <a:path h="431799">
                <a:moveTo>
                  <a:pt x="0" y="431799"/>
                </a:moveTo>
                <a:lnTo>
                  <a:pt x="8351774" y="431799"/>
                </a:lnTo>
                <a:lnTo>
                  <a:pt x="8351774" y="0"/>
                </a:lnTo>
                <a:lnTo>
                  <a:pt x="0" y="0"/>
                </a:lnTo>
                <a:lnTo>
                  <a:pt x="0" y="431799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80" name="TextBox 1"/>
          <p:cNvSpPr txBox="1"/>
          <p:nvPr/>
        </p:nvSpPr>
        <p:spPr>
          <a:xfrm>
            <a:off x="3147060" y="1058333"/>
            <a:ext cx="317958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PEL APORAN D I APOT EK</a:t>
            </a:r>
          </a:p>
        </p:txBody>
      </p:sp>
      <p:sp>
        <p:nvSpPr>
          <p:cNvPr id="681" name="TextBox 2"/>
          <p:cNvSpPr txBox="1"/>
          <p:nvPr/>
        </p:nvSpPr>
        <p:spPr>
          <a:xfrm>
            <a:off x="1218285" y="1859905"/>
            <a:ext cx="296234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pemasukan dan pengeluaran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44435" y="1907767"/>
            <a:ext cx="714939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Balai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44435" y="2067787"/>
            <a:ext cx="97943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Besar/Balai POM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9809" y="2073265"/>
            <a:ext cx="296234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 mengandung Prekursor Farmasi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44435" y="2228061"/>
            <a:ext cx="700513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setempat dg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2069" y="2107734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70804" y="2301798"/>
            <a:ext cx="82554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bulan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2235" y="2286625"/>
            <a:ext cx="265617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Efedrin dan Pseudoefedrin dalam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44435" y="2388081"/>
            <a:ext cx="990656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tembusan Kepala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85466" y="2500021"/>
            <a:ext cx="121347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bentuk sediaan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2069" y="2412635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44435" y="2548101"/>
            <a:ext cx="89928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Badan POM c.q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44435" y="2708121"/>
            <a:ext cx="788677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Ditwas Napza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55699" y="2713599"/>
            <a:ext cx="208069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tablet/kapsul/kaplet/injeksi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2069" y="2717715"/>
            <a:ext cx="14266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2069" y="3022515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2069" y="3327315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54213" y="3640496"/>
            <a:ext cx="88806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Badan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2069" y="3632115"/>
            <a:ext cx="19877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54213" y="3808136"/>
            <a:ext cx="47128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dengan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58086" y="3799068"/>
            <a:ext cx="151163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kehilangan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54213" y="3975776"/>
            <a:ext cx="109805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tembusan Kepala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2069" y="3937169"/>
            <a:ext cx="18594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554213" y="4143416"/>
            <a:ext cx="971420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Balai setempat,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29530" y="4240326"/>
            <a:ext cx="191558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kali kejadian/kegiatan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554213" y="4311056"/>
            <a:ext cx="71493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Kepala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2069" y="4241969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554213" y="4478696"/>
            <a:ext cx="107561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Dinas Kesehatan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30808" y="4593580"/>
            <a:ext cx="317074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pemusnahan obat mengandung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554213" y="4646336"/>
            <a:ext cx="51135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Propinsi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52069" y="4546769"/>
            <a:ext cx="18594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554213" y="4813976"/>
            <a:ext cx="57868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setempat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72310" y="4806940"/>
            <a:ext cx="147155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Image 7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703" name="Image 7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704" name="Image 7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705" name="Image 7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706" name="Image 7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707" name="Image 70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" y="1765300"/>
            <a:ext cx="685800" cy="3390900"/>
          </a:xfrm>
          <a:prstGeom prst="rect">
            <a:avLst/>
          </a:prstGeom>
        </p:spPr>
      </p:pic>
      <p:pic>
        <p:nvPicPr>
          <p:cNvPr id="708" name="Image 70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1841500"/>
            <a:ext cx="3784600" cy="1083444"/>
          </a:xfrm>
          <a:prstGeom prst="rect">
            <a:avLst/>
          </a:prstGeom>
        </p:spPr>
      </p:pic>
      <p:pic>
        <p:nvPicPr>
          <p:cNvPr id="709" name="Image 70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8700" y="3492500"/>
            <a:ext cx="3746500" cy="723900"/>
          </a:xfrm>
          <a:prstGeom prst="rect">
            <a:avLst/>
          </a:prstGeom>
        </p:spPr>
      </p:pic>
      <p:pic>
        <p:nvPicPr>
          <p:cNvPr id="710" name="Image 7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6000" y="4356100"/>
            <a:ext cx="3759200" cy="800100"/>
          </a:xfrm>
          <a:prstGeom prst="rect">
            <a:avLst/>
          </a:prstGeom>
        </p:spPr>
      </p:pic>
      <p:pic>
        <p:nvPicPr>
          <p:cNvPr id="711" name="Image 7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1854200"/>
            <a:ext cx="2552700" cy="990600"/>
          </a:xfrm>
          <a:prstGeom prst="rect">
            <a:avLst/>
          </a:prstGeom>
        </p:spPr>
      </p:pic>
      <p:pic>
        <p:nvPicPr>
          <p:cNvPr id="712" name="Image 71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492500"/>
            <a:ext cx="2552700" cy="1587500"/>
          </a:xfrm>
          <a:prstGeom prst="rect">
            <a:avLst/>
          </a:prstGeom>
        </p:spPr>
      </p:pic>
      <p:pic>
        <p:nvPicPr>
          <p:cNvPr id="713" name="Image 71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42200" y="1854200"/>
            <a:ext cx="1689100" cy="990600"/>
          </a:xfrm>
          <a:prstGeom prst="rect">
            <a:avLst/>
          </a:prstGeom>
        </p:spPr>
      </p:pic>
      <p:pic>
        <p:nvPicPr>
          <p:cNvPr id="714" name="Image 71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54900" y="3454400"/>
            <a:ext cx="1689100" cy="1625600"/>
          </a:xfrm>
          <a:prstGeom prst="rect">
            <a:avLst/>
          </a:prstGeom>
        </p:spPr>
      </p:pic>
      <p:pic>
        <p:nvPicPr>
          <p:cNvPr id="715" name="Image 7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" y="977900"/>
            <a:ext cx="8356600" cy="4318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206375" y="1773174"/>
            <a:ext cx="0" cy="3384549"/>
          </a:xfrm>
          <a:custGeom>
            <a:avLst/>
            <a:gdLst/>
            <a:ahLst/>
            <a:cxnLst/>
            <a:rect l="0" t="0" r="0" b="0"/>
            <a:pathLst>
              <a:path h="3384549">
                <a:moveTo>
                  <a:pt x="0" y="3384549"/>
                </a:moveTo>
                <a:lnTo>
                  <a:pt x="685800" y="3384549"/>
                </a:lnTo>
                <a:lnTo>
                  <a:pt x="685800" y="0"/>
                </a:lnTo>
                <a:lnTo>
                  <a:pt x="0" y="0"/>
                </a:lnTo>
                <a:lnTo>
                  <a:pt x="0" y="3384549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2" name="Freeform 3"/>
          <p:cNvSpPr/>
          <p:nvPr/>
        </p:nvSpPr>
        <p:spPr>
          <a:xfrm>
            <a:off x="998537" y="1844674"/>
            <a:ext cx="0" cy="1007999"/>
          </a:xfrm>
          <a:custGeom>
            <a:avLst/>
            <a:gdLst/>
            <a:ahLst/>
            <a:cxnLst/>
            <a:rect l="0" t="0" r="0" b="0"/>
            <a:pathLst>
              <a:path h="1007999">
                <a:moveTo>
                  <a:pt x="0" y="0"/>
                </a:moveTo>
                <a:lnTo>
                  <a:pt x="3378771" y="0"/>
                </a:lnTo>
                <a:lnTo>
                  <a:pt x="3378771" y="378079"/>
                </a:lnTo>
                <a:lnTo>
                  <a:pt x="3537394" y="378079"/>
                </a:lnTo>
                <a:lnTo>
                  <a:pt x="3537394" y="251968"/>
                </a:lnTo>
                <a:lnTo>
                  <a:pt x="3789362" y="504063"/>
                </a:lnTo>
                <a:lnTo>
                  <a:pt x="3537394" y="756031"/>
                </a:lnTo>
                <a:lnTo>
                  <a:pt x="3537394" y="630046"/>
                </a:lnTo>
                <a:lnTo>
                  <a:pt x="3378771" y="630046"/>
                </a:lnTo>
                <a:lnTo>
                  <a:pt x="3378771" y="1007999"/>
                </a:lnTo>
                <a:lnTo>
                  <a:pt x="0" y="1007999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3" name="Freeform 3"/>
          <p:cNvSpPr/>
          <p:nvPr/>
        </p:nvSpPr>
        <p:spPr>
          <a:xfrm>
            <a:off x="1036637" y="3500374"/>
            <a:ext cx="0" cy="720725"/>
          </a:xfrm>
          <a:custGeom>
            <a:avLst/>
            <a:gdLst/>
            <a:ahLst/>
            <a:cxnLst/>
            <a:rect l="0" t="0" r="0" b="0"/>
            <a:pathLst>
              <a:path h="720725">
                <a:moveTo>
                  <a:pt x="0" y="0"/>
                </a:moveTo>
                <a:lnTo>
                  <a:pt x="3344862" y="0"/>
                </a:lnTo>
                <a:lnTo>
                  <a:pt x="3344862" y="270382"/>
                </a:lnTo>
                <a:lnTo>
                  <a:pt x="3571049" y="270382"/>
                </a:lnTo>
                <a:lnTo>
                  <a:pt x="3571049" y="180212"/>
                </a:lnTo>
                <a:lnTo>
                  <a:pt x="3751262" y="360425"/>
                </a:lnTo>
                <a:lnTo>
                  <a:pt x="3571049" y="540638"/>
                </a:lnTo>
                <a:lnTo>
                  <a:pt x="3571049" y="450468"/>
                </a:lnTo>
                <a:lnTo>
                  <a:pt x="3344862" y="450468"/>
                </a:lnTo>
                <a:lnTo>
                  <a:pt x="3344862" y="720725"/>
                </a:lnTo>
                <a:lnTo>
                  <a:pt x="0" y="720725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4" name="Freeform 3"/>
          <p:cNvSpPr/>
          <p:nvPr/>
        </p:nvSpPr>
        <p:spPr>
          <a:xfrm>
            <a:off x="1025524" y="4365625"/>
            <a:ext cx="0" cy="792098"/>
          </a:xfrm>
          <a:custGeom>
            <a:avLst/>
            <a:gdLst/>
            <a:ahLst/>
            <a:cxnLst/>
            <a:rect l="0" t="0" r="0" b="0"/>
            <a:pathLst>
              <a:path h="792098">
                <a:moveTo>
                  <a:pt x="0" y="0"/>
                </a:moveTo>
                <a:lnTo>
                  <a:pt x="3354704" y="0"/>
                </a:lnTo>
                <a:lnTo>
                  <a:pt x="3354704" y="297052"/>
                </a:lnTo>
                <a:lnTo>
                  <a:pt x="3564381" y="297052"/>
                </a:lnTo>
                <a:lnTo>
                  <a:pt x="3564381" y="197993"/>
                </a:lnTo>
                <a:lnTo>
                  <a:pt x="3762374" y="396113"/>
                </a:lnTo>
                <a:lnTo>
                  <a:pt x="3564381" y="594106"/>
                </a:lnTo>
                <a:lnTo>
                  <a:pt x="3564381" y="495046"/>
                </a:lnTo>
                <a:lnTo>
                  <a:pt x="3354704" y="495046"/>
                </a:lnTo>
                <a:lnTo>
                  <a:pt x="3354704" y="792098"/>
                </a:lnTo>
                <a:lnTo>
                  <a:pt x="0" y="792098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5" name="Freeform 3"/>
          <p:cNvSpPr/>
          <p:nvPr/>
        </p:nvSpPr>
        <p:spPr>
          <a:xfrm>
            <a:off x="4806950" y="1855851"/>
            <a:ext cx="2421763" cy="996950"/>
          </a:xfrm>
          <a:custGeom>
            <a:avLst/>
            <a:gdLst/>
            <a:ahLst/>
            <a:cxnLst/>
            <a:rect l="0" t="0" r="0" b="0"/>
            <a:pathLst>
              <a:path w="2421763" h="996950">
                <a:moveTo>
                  <a:pt x="0" y="0"/>
                </a:moveTo>
                <a:lnTo>
                  <a:pt x="2546350" y="0"/>
                </a:lnTo>
                <a:lnTo>
                  <a:pt x="2546350" y="996950"/>
                </a:lnTo>
                <a:lnTo>
                  <a:pt x="0" y="996950"/>
                </a:lnTo>
                <a:lnTo>
                  <a:pt x="0" y="0"/>
                </a:lnTo>
                <a:lnTo>
                  <a:pt x="124587" y="872235"/>
                </a:lnTo>
                <a:lnTo>
                  <a:pt x="2421763" y="872235"/>
                </a:lnTo>
                <a:lnTo>
                  <a:pt x="2421763" y="124587"/>
                </a:lnTo>
                <a:lnTo>
                  <a:pt x="124587" y="124587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6" name="Freeform 3"/>
          <p:cNvSpPr/>
          <p:nvPr/>
        </p:nvSpPr>
        <p:spPr>
          <a:xfrm>
            <a:off x="4806950" y="3500374"/>
            <a:ext cx="2348356" cy="1584325"/>
          </a:xfrm>
          <a:custGeom>
            <a:avLst/>
            <a:gdLst/>
            <a:ahLst/>
            <a:cxnLst/>
            <a:rect l="0" t="0" r="0" b="0"/>
            <a:pathLst>
              <a:path w="2348356" h="1584325">
                <a:moveTo>
                  <a:pt x="0" y="0"/>
                </a:moveTo>
                <a:lnTo>
                  <a:pt x="2546350" y="0"/>
                </a:lnTo>
                <a:lnTo>
                  <a:pt x="2546350" y="1584325"/>
                </a:lnTo>
                <a:lnTo>
                  <a:pt x="0" y="1584325"/>
                </a:lnTo>
                <a:lnTo>
                  <a:pt x="0" y="0"/>
                </a:lnTo>
                <a:lnTo>
                  <a:pt x="197992" y="1386332"/>
                </a:lnTo>
                <a:lnTo>
                  <a:pt x="2348356" y="1386332"/>
                </a:lnTo>
                <a:lnTo>
                  <a:pt x="2348356" y="198119"/>
                </a:lnTo>
                <a:lnTo>
                  <a:pt x="197992" y="198119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7" name="Freeform 3"/>
          <p:cNvSpPr/>
          <p:nvPr/>
        </p:nvSpPr>
        <p:spPr>
          <a:xfrm>
            <a:off x="7451725" y="1855851"/>
            <a:ext cx="0" cy="996950"/>
          </a:xfrm>
          <a:custGeom>
            <a:avLst/>
            <a:gdLst/>
            <a:ahLst/>
            <a:cxnLst/>
            <a:rect l="0" t="0" r="0" b="0"/>
            <a:pathLst>
              <a:path h="996950">
                <a:moveTo>
                  <a:pt x="0" y="0"/>
                </a:moveTo>
                <a:lnTo>
                  <a:pt x="1184275" y="0"/>
                </a:lnTo>
                <a:lnTo>
                  <a:pt x="1682749" y="498474"/>
                </a:lnTo>
                <a:lnTo>
                  <a:pt x="1184275" y="996950"/>
                </a:lnTo>
                <a:lnTo>
                  <a:pt x="0" y="996950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8" name="Freeform 3"/>
          <p:cNvSpPr/>
          <p:nvPr/>
        </p:nvSpPr>
        <p:spPr>
          <a:xfrm>
            <a:off x="7461249" y="3465576"/>
            <a:ext cx="0" cy="1619250"/>
          </a:xfrm>
          <a:custGeom>
            <a:avLst/>
            <a:gdLst/>
            <a:ahLst/>
            <a:cxnLst/>
            <a:rect l="0" t="0" r="0" b="0"/>
            <a:pathLst>
              <a:path h="1619250">
                <a:moveTo>
                  <a:pt x="0" y="0"/>
                </a:moveTo>
                <a:lnTo>
                  <a:pt x="873125" y="0"/>
                </a:lnTo>
                <a:lnTo>
                  <a:pt x="1682750" y="809625"/>
                </a:lnTo>
                <a:lnTo>
                  <a:pt x="873125" y="1619250"/>
                </a:lnTo>
                <a:lnTo>
                  <a:pt x="0" y="1619250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9" name="Freeform 3"/>
          <p:cNvSpPr/>
          <p:nvPr/>
        </p:nvSpPr>
        <p:spPr>
          <a:xfrm>
            <a:off x="468312" y="981075"/>
            <a:ext cx="0" cy="431799"/>
          </a:xfrm>
          <a:custGeom>
            <a:avLst/>
            <a:gdLst/>
            <a:ahLst/>
            <a:cxnLst/>
            <a:rect l="0" t="0" r="0" b="0"/>
            <a:pathLst>
              <a:path h="431799">
                <a:moveTo>
                  <a:pt x="0" y="431799"/>
                </a:moveTo>
                <a:lnTo>
                  <a:pt x="8351774" y="431799"/>
                </a:lnTo>
                <a:lnTo>
                  <a:pt x="8351774" y="0"/>
                </a:lnTo>
                <a:lnTo>
                  <a:pt x="0" y="0"/>
                </a:lnTo>
                <a:lnTo>
                  <a:pt x="0" y="431799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80" name="TextBox 1"/>
          <p:cNvSpPr txBox="1"/>
          <p:nvPr/>
        </p:nvSpPr>
        <p:spPr>
          <a:xfrm>
            <a:off x="3352800" y="1058333"/>
            <a:ext cx="281205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PEL APORAN D I I F RS</a:t>
            </a:r>
          </a:p>
        </p:txBody>
      </p:sp>
      <p:sp>
        <p:nvSpPr>
          <p:cNvPr id="681" name="TextBox 2"/>
          <p:cNvSpPr txBox="1"/>
          <p:nvPr/>
        </p:nvSpPr>
        <p:spPr>
          <a:xfrm>
            <a:off x="1259433" y="1859905"/>
            <a:ext cx="288219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pengadaan dan penyerahan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44435" y="1907767"/>
            <a:ext cx="714939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Balai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44435" y="2067787"/>
            <a:ext cx="97943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Besar/Balai POM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9809" y="2073265"/>
            <a:ext cx="296234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obat mengandung Prekursor Farmasi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44435" y="2228061"/>
            <a:ext cx="700513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setempat dg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2069" y="2107734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70804" y="2301798"/>
            <a:ext cx="825547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bulan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2235" y="2286625"/>
            <a:ext cx="265617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Efedrin dan Pseudoefedrin dalam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44435" y="2388081"/>
            <a:ext cx="990656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tembusan Kepala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85466" y="2500021"/>
            <a:ext cx="121347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bentuk sediaan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2069" y="2412635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44435" y="2548101"/>
            <a:ext cx="899285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Badan POM c.q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44435" y="2708121"/>
            <a:ext cx="788677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Ditwas Napza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55699" y="2713599"/>
            <a:ext cx="208069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tablet/kapsul/kaplet/injeksi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2069" y="2717715"/>
            <a:ext cx="14266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2069" y="3022515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2069" y="3327315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54213" y="3640496"/>
            <a:ext cx="88806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Badan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2069" y="3632115"/>
            <a:ext cx="19877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54213" y="3808136"/>
            <a:ext cx="471283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dengan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58086" y="3799068"/>
            <a:ext cx="151163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kehilangan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54213" y="3975776"/>
            <a:ext cx="109805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tembusan Kepala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2069" y="3937169"/>
            <a:ext cx="18594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554213" y="4143416"/>
            <a:ext cx="971420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Balai setempat,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29530" y="4240326"/>
            <a:ext cx="191558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kali kejadian/kegiatan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554213" y="4311056"/>
            <a:ext cx="71493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Kepala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2069" y="4241969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554213" y="4478696"/>
            <a:ext cx="107561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Dinas Kesehatan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30808" y="4593580"/>
            <a:ext cx="317074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pemusnahan obat mengandung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554213" y="4646336"/>
            <a:ext cx="511358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Propinsi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52069" y="4546769"/>
            <a:ext cx="18594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554213" y="4813976"/>
            <a:ext cx="57868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setempat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72310" y="4806940"/>
            <a:ext cx="147155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Image 7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717" name="Image 7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718" name="Image 7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719" name="Image 7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720" name="Image 7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721" name="Image 7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" y="1765300"/>
            <a:ext cx="685800" cy="3390900"/>
          </a:xfrm>
          <a:prstGeom prst="rect">
            <a:avLst/>
          </a:prstGeom>
        </p:spPr>
      </p:pic>
      <p:pic>
        <p:nvPicPr>
          <p:cNvPr id="722" name="Image 7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8700" y="2628900"/>
            <a:ext cx="3746500" cy="1447800"/>
          </a:xfrm>
          <a:prstGeom prst="rect">
            <a:avLst/>
          </a:prstGeom>
        </p:spPr>
      </p:pic>
      <p:pic>
        <p:nvPicPr>
          <p:cNvPr id="723" name="Image 7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0600" y="2628900"/>
            <a:ext cx="2552700" cy="1447800"/>
          </a:xfrm>
          <a:prstGeom prst="rect">
            <a:avLst/>
          </a:prstGeom>
        </p:spPr>
      </p:pic>
      <p:pic>
        <p:nvPicPr>
          <p:cNvPr id="724" name="Image 7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54900" y="2590800"/>
            <a:ext cx="1689100" cy="1485900"/>
          </a:xfrm>
          <a:prstGeom prst="rect">
            <a:avLst/>
          </a:prstGeom>
        </p:spPr>
      </p:pic>
      <p:pic>
        <p:nvPicPr>
          <p:cNvPr id="725" name="Image 7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" y="977900"/>
            <a:ext cx="8356600" cy="4318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206375" y="1773174"/>
            <a:ext cx="0" cy="3384549"/>
          </a:xfrm>
          <a:custGeom>
            <a:avLst/>
            <a:gdLst/>
            <a:ahLst/>
            <a:cxnLst/>
            <a:rect l="0" t="0" r="0" b="0"/>
            <a:pathLst>
              <a:path h="3384549">
                <a:moveTo>
                  <a:pt x="0" y="3384549"/>
                </a:moveTo>
                <a:lnTo>
                  <a:pt x="685800" y="3384549"/>
                </a:lnTo>
                <a:lnTo>
                  <a:pt x="685800" y="0"/>
                </a:lnTo>
                <a:lnTo>
                  <a:pt x="0" y="0"/>
                </a:lnTo>
                <a:lnTo>
                  <a:pt x="0" y="3384549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1036637" y="2636774"/>
            <a:ext cx="0" cy="1439926"/>
          </a:xfrm>
          <a:custGeom>
            <a:avLst/>
            <a:gdLst/>
            <a:ahLst/>
            <a:cxnLst/>
            <a:rect l="0" t="0" r="0" b="0"/>
            <a:pathLst>
              <a:path h="1439926">
                <a:moveTo>
                  <a:pt x="0" y="0"/>
                </a:moveTo>
                <a:lnTo>
                  <a:pt x="3344862" y="0"/>
                </a:lnTo>
                <a:lnTo>
                  <a:pt x="3344862" y="603503"/>
                </a:lnTo>
                <a:lnTo>
                  <a:pt x="3459924" y="603503"/>
                </a:lnTo>
                <a:lnTo>
                  <a:pt x="3459924" y="360045"/>
                </a:lnTo>
                <a:lnTo>
                  <a:pt x="3751262" y="719963"/>
                </a:lnTo>
                <a:lnTo>
                  <a:pt x="3459924" y="1080007"/>
                </a:lnTo>
                <a:lnTo>
                  <a:pt x="3459924" y="836549"/>
                </a:lnTo>
                <a:lnTo>
                  <a:pt x="3344862" y="836549"/>
                </a:lnTo>
                <a:lnTo>
                  <a:pt x="3344862" y="1439926"/>
                </a:lnTo>
                <a:lnTo>
                  <a:pt x="0" y="1439926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806950" y="2636774"/>
            <a:ext cx="2366390" cy="1439926"/>
          </a:xfrm>
          <a:custGeom>
            <a:avLst/>
            <a:gdLst/>
            <a:ahLst/>
            <a:cxnLst/>
            <a:rect l="0" t="0" r="0" b="0"/>
            <a:pathLst>
              <a:path w="2366390" h="1439926">
                <a:moveTo>
                  <a:pt x="0" y="0"/>
                </a:moveTo>
                <a:lnTo>
                  <a:pt x="2546350" y="0"/>
                </a:lnTo>
                <a:lnTo>
                  <a:pt x="2546350" y="1439926"/>
                </a:lnTo>
                <a:lnTo>
                  <a:pt x="0" y="1439926"/>
                </a:lnTo>
                <a:lnTo>
                  <a:pt x="0" y="0"/>
                </a:lnTo>
                <a:lnTo>
                  <a:pt x="179958" y="1259967"/>
                </a:lnTo>
                <a:lnTo>
                  <a:pt x="2366390" y="1259967"/>
                </a:lnTo>
                <a:lnTo>
                  <a:pt x="2366390" y="180086"/>
                </a:lnTo>
                <a:lnTo>
                  <a:pt x="179958" y="180086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7461249" y="2600325"/>
            <a:ext cx="0" cy="1476375"/>
          </a:xfrm>
          <a:custGeom>
            <a:avLst/>
            <a:gdLst/>
            <a:ahLst/>
            <a:cxnLst/>
            <a:rect l="0" t="0" r="0" b="0"/>
            <a:pathLst>
              <a:path h="1476375">
                <a:moveTo>
                  <a:pt x="0" y="0"/>
                </a:moveTo>
                <a:lnTo>
                  <a:pt x="944626" y="0"/>
                </a:lnTo>
                <a:lnTo>
                  <a:pt x="1682750" y="738251"/>
                </a:lnTo>
                <a:lnTo>
                  <a:pt x="944626" y="1476375"/>
                </a:lnTo>
                <a:lnTo>
                  <a:pt x="0" y="1476375"/>
                </a:lnTo>
                <a:lnTo>
                  <a:pt x="0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68312" y="981075"/>
            <a:ext cx="0" cy="431799"/>
          </a:xfrm>
          <a:custGeom>
            <a:avLst/>
            <a:gdLst/>
            <a:ahLst/>
            <a:cxnLst/>
            <a:rect l="0" t="0" r="0" b="0"/>
            <a:pathLst>
              <a:path h="431799">
                <a:moveTo>
                  <a:pt x="0" y="431799"/>
                </a:moveTo>
                <a:lnTo>
                  <a:pt x="8351774" y="431799"/>
                </a:lnTo>
                <a:lnTo>
                  <a:pt x="8351774" y="0"/>
                </a:lnTo>
                <a:lnTo>
                  <a:pt x="0" y="0"/>
                </a:lnTo>
                <a:lnTo>
                  <a:pt x="0" y="431799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3396995" y="1058333"/>
            <a:ext cx="293330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 EL AP O R AN D I TO B</a:t>
            </a:r>
          </a:p>
        </p:txBody>
      </p:sp>
      <p:sp>
        <p:nvSpPr>
          <p:cNvPr id="25" name="TextBox 2"/>
          <p:cNvSpPr txBox="1"/>
          <p:nvPr/>
        </p:nvSpPr>
        <p:spPr>
          <a:xfrm>
            <a:off x="252069" y="2107734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2069" y="2412635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54213" y="2787310"/>
            <a:ext cx="88806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Badan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069" y="2717715"/>
            <a:ext cx="14266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54213" y="2954950"/>
            <a:ext cx="112851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dengan tembusan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54213" y="3122590"/>
            <a:ext cx="795089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Balai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2069" y="3022515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54213" y="3290230"/>
            <a:ext cx="891270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setempat, dan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29783" y="3304336"/>
            <a:ext cx="1915589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setiap kali kejadian/kegiatan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58086" y="3294878"/>
            <a:ext cx="151163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kehilangan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2069" y="3327315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54213" y="3458124"/>
            <a:ext cx="841577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Kepala Dinas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54213" y="3625764"/>
            <a:ext cx="674865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Kesehatan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2069" y="3632115"/>
            <a:ext cx="19877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54213" y="3793404"/>
            <a:ext cx="1128514" cy="2154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Propinsi setempat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2069" y="3937169"/>
            <a:ext cx="18594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2069" y="4241969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2069" y="4546769"/>
            <a:ext cx="18594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Image 7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727" name="Image 7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728" name="Image 7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729" name="Image 7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730" name="Image 7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731" name="Image 7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" y="1625600"/>
            <a:ext cx="685800" cy="4927600"/>
          </a:xfrm>
          <a:prstGeom prst="rect">
            <a:avLst/>
          </a:prstGeom>
        </p:spPr>
      </p:pic>
      <p:pic>
        <p:nvPicPr>
          <p:cNvPr id="732" name="Image 7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1100" y="1689100"/>
            <a:ext cx="7416800" cy="800100"/>
          </a:xfrm>
          <a:prstGeom prst="rect">
            <a:avLst/>
          </a:prstGeom>
        </p:spPr>
      </p:pic>
      <p:pic>
        <p:nvPicPr>
          <p:cNvPr id="733" name="Image 7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977900"/>
            <a:ext cx="8356600" cy="431800"/>
          </a:xfrm>
          <a:prstGeom prst="rect">
            <a:avLst/>
          </a:prstGeom>
        </p:spPr>
      </p:pic>
      <p:pic>
        <p:nvPicPr>
          <p:cNvPr id="734" name="Image 7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1100" y="2781300"/>
            <a:ext cx="7416800" cy="787400"/>
          </a:xfrm>
          <a:prstGeom prst="rect">
            <a:avLst/>
          </a:prstGeom>
        </p:spPr>
      </p:pic>
      <p:pic>
        <p:nvPicPr>
          <p:cNvPr id="735" name="Image 73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81100" y="3784600"/>
            <a:ext cx="7429500" cy="1003300"/>
          </a:xfrm>
          <a:prstGeom prst="rect">
            <a:avLst/>
          </a:prstGeom>
        </p:spPr>
      </p:pic>
      <p:pic>
        <p:nvPicPr>
          <p:cNvPr id="736" name="Image 73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19200" y="5003800"/>
            <a:ext cx="7416800" cy="10795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206375" y="1628775"/>
            <a:ext cx="0" cy="4924425"/>
          </a:xfrm>
          <a:custGeom>
            <a:avLst/>
            <a:gdLst/>
            <a:ahLst/>
            <a:cxnLst/>
            <a:rect l="0" t="0" r="0" b="0"/>
            <a:pathLst>
              <a:path h="4924425">
                <a:moveTo>
                  <a:pt x="0" y="4924425"/>
                </a:moveTo>
                <a:lnTo>
                  <a:pt x="685800" y="4924425"/>
                </a:lnTo>
                <a:lnTo>
                  <a:pt x="685800" y="0"/>
                </a:lnTo>
                <a:lnTo>
                  <a:pt x="0" y="0"/>
                </a:lnTo>
                <a:lnTo>
                  <a:pt x="0" y="4924425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187450" y="1700276"/>
            <a:ext cx="7317740" cy="792099"/>
          </a:xfrm>
          <a:custGeom>
            <a:avLst/>
            <a:gdLst/>
            <a:ahLst/>
            <a:cxnLst/>
            <a:rect l="0" t="0" r="0" b="0"/>
            <a:pathLst>
              <a:path w="7317740" h="792099">
                <a:moveTo>
                  <a:pt x="0" y="0"/>
                </a:moveTo>
                <a:lnTo>
                  <a:pt x="7416799" y="0"/>
                </a:lnTo>
                <a:lnTo>
                  <a:pt x="7416799" y="792099"/>
                </a:lnTo>
                <a:lnTo>
                  <a:pt x="0" y="792099"/>
                </a:lnTo>
                <a:lnTo>
                  <a:pt x="0" y="0"/>
                </a:lnTo>
                <a:lnTo>
                  <a:pt x="99059" y="693038"/>
                </a:lnTo>
                <a:lnTo>
                  <a:pt x="7317740" y="693038"/>
                </a:lnTo>
                <a:lnTo>
                  <a:pt x="7317740" y="98933"/>
                </a:lnTo>
                <a:lnTo>
                  <a:pt x="99059" y="98933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68312" y="981075"/>
            <a:ext cx="0" cy="431799"/>
          </a:xfrm>
          <a:custGeom>
            <a:avLst/>
            <a:gdLst/>
            <a:ahLst/>
            <a:cxnLst/>
            <a:rect l="0" t="0" r="0" b="0"/>
            <a:pathLst>
              <a:path h="431799">
                <a:moveTo>
                  <a:pt x="0" y="431799"/>
                </a:moveTo>
                <a:lnTo>
                  <a:pt x="8351774" y="431799"/>
                </a:lnTo>
                <a:lnTo>
                  <a:pt x="8351774" y="0"/>
                </a:lnTo>
                <a:lnTo>
                  <a:pt x="0" y="0"/>
                </a:lnTo>
                <a:lnTo>
                  <a:pt x="0" y="431799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187450" y="2781300"/>
            <a:ext cx="7317740" cy="792226"/>
          </a:xfrm>
          <a:custGeom>
            <a:avLst/>
            <a:gdLst/>
            <a:ahLst/>
            <a:cxnLst/>
            <a:rect l="0" t="0" r="0" b="0"/>
            <a:pathLst>
              <a:path w="7317740" h="792226">
                <a:moveTo>
                  <a:pt x="0" y="0"/>
                </a:moveTo>
                <a:lnTo>
                  <a:pt x="7416799" y="0"/>
                </a:lnTo>
                <a:lnTo>
                  <a:pt x="7416799" y="792226"/>
                </a:lnTo>
                <a:lnTo>
                  <a:pt x="0" y="792226"/>
                </a:lnTo>
                <a:lnTo>
                  <a:pt x="0" y="0"/>
                </a:lnTo>
                <a:lnTo>
                  <a:pt x="99059" y="693166"/>
                </a:lnTo>
                <a:lnTo>
                  <a:pt x="7317740" y="693166"/>
                </a:lnTo>
                <a:lnTo>
                  <a:pt x="7317740" y="99060"/>
                </a:lnTo>
                <a:lnTo>
                  <a:pt x="99059" y="9906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1193799" y="3789426"/>
            <a:ext cx="7290816" cy="1007999"/>
          </a:xfrm>
          <a:custGeom>
            <a:avLst/>
            <a:gdLst/>
            <a:ahLst/>
            <a:cxnLst/>
            <a:rect l="0" t="0" r="0" b="0"/>
            <a:pathLst>
              <a:path w="7290816" h="1007999">
                <a:moveTo>
                  <a:pt x="0" y="0"/>
                </a:moveTo>
                <a:lnTo>
                  <a:pt x="7416800" y="0"/>
                </a:lnTo>
                <a:lnTo>
                  <a:pt x="7416800" y="1007999"/>
                </a:lnTo>
                <a:lnTo>
                  <a:pt x="0" y="1007999"/>
                </a:lnTo>
                <a:lnTo>
                  <a:pt x="0" y="0"/>
                </a:lnTo>
                <a:lnTo>
                  <a:pt x="125984" y="882014"/>
                </a:lnTo>
                <a:lnTo>
                  <a:pt x="7290816" y="882014"/>
                </a:lnTo>
                <a:lnTo>
                  <a:pt x="7290816" y="125984"/>
                </a:lnTo>
                <a:lnTo>
                  <a:pt x="125984" y="125984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222374" y="5013325"/>
            <a:ext cx="7281926" cy="1079500"/>
          </a:xfrm>
          <a:custGeom>
            <a:avLst/>
            <a:gdLst/>
            <a:ahLst/>
            <a:cxnLst/>
            <a:rect l="0" t="0" r="0" b="0"/>
            <a:pathLst>
              <a:path w="7281926" h="1079500">
                <a:moveTo>
                  <a:pt x="0" y="0"/>
                </a:moveTo>
                <a:lnTo>
                  <a:pt x="7416800" y="0"/>
                </a:lnTo>
                <a:lnTo>
                  <a:pt x="7416800" y="1079500"/>
                </a:lnTo>
                <a:lnTo>
                  <a:pt x="0" y="1079500"/>
                </a:lnTo>
                <a:lnTo>
                  <a:pt x="0" y="0"/>
                </a:lnTo>
                <a:lnTo>
                  <a:pt x="135000" y="944562"/>
                </a:lnTo>
                <a:lnTo>
                  <a:pt x="7281926" y="944562"/>
                </a:lnTo>
                <a:lnTo>
                  <a:pt x="7281926" y="134874"/>
                </a:lnTo>
                <a:lnTo>
                  <a:pt x="135000" y="134874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3768852" y="1058333"/>
            <a:ext cx="201760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 AL- H AL L AI N</a:t>
            </a:r>
          </a:p>
        </p:txBody>
      </p:sp>
      <p:sp>
        <p:nvSpPr>
          <p:cNvPr id="25" name="TextBox 2"/>
          <p:cNvSpPr txBox="1"/>
          <p:nvPr/>
        </p:nvSpPr>
        <p:spPr>
          <a:xfrm>
            <a:off x="1378331" y="1905517"/>
            <a:ext cx="637091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DOKUMENTASI DAPAT DILAKUKAN SECARA MANUAL ATAU SISTEM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78331" y="2100589"/>
            <a:ext cx="125034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ELEKTRONIK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2069" y="2885990"/>
            <a:ext cx="18594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8331" y="2986922"/>
            <a:ext cx="550080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JIKA MENGGUNAKAN SITEM ELEKTRONIK HARUS MUDAH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8331" y="3181994"/>
            <a:ext cx="115416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DITELUSURI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2069" y="3190790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2069" y="3495590"/>
            <a:ext cx="14266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1478" y="4103125"/>
            <a:ext cx="658718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JIKA MENGGUNAKAN DATA MANUAL DAN SISTEM ELEKTRONIK DATA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2069" y="4105444"/>
            <a:ext cx="14266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1478" y="4298197"/>
            <a:ext cx="508402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MANUAL HARUS SESUAI DENGAN DATA ELEKTRONIK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2069" y="4410244"/>
            <a:ext cx="1715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2069" y="4715044"/>
            <a:ext cx="5770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2069" y="5019844"/>
            <a:ext cx="14266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49070" y="5167766"/>
            <a:ext cx="544501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JIKA DOKUMENTASI HANYA DILAKUKAN SECARA SISTEM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9070" y="5362873"/>
            <a:ext cx="5133841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ELEKTRONIK HARUS TERSEDIA STANDAR PROSEDUR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9070" y="5558189"/>
            <a:ext cx="593175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OPERASIONAL TERKAIT PENANGANAN SITEM TSB JIKA TIDAK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49070" y="5753261"/>
            <a:ext cx="1133324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BERFUNGSI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Image 7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738" name="Image 7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739" name="Image 7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740" name="Image 7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741" name="Image 7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742" name="Image 74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4700" y="1600200"/>
            <a:ext cx="4521200" cy="4521200"/>
          </a:xfrm>
          <a:prstGeom prst="rect">
            <a:avLst/>
          </a:prstGeom>
        </p:spPr>
      </p:pic>
      <p:pic>
        <p:nvPicPr>
          <p:cNvPr id="743" name="Image 74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5300" y="2057400"/>
            <a:ext cx="2946400" cy="1066800"/>
          </a:xfrm>
          <a:prstGeom prst="rect">
            <a:avLst/>
          </a:prstGeom>
        </p:spPr>
      </p:pic>
      <p:pic>
        <p:nvPicPr>
          <p:cNvPr id="744" name="Image 74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05300" y="3263900"/>
            <a:ext cx="2946400" cy="1066800"/>
          </a:xfrm>
          <a:prstGeom prst="rect">
            <a:avLst/>
          </a:prstGeom>
        </p:spPr>
      </p:pic>
      <p:pic>
        <p:nvPicPr>
          <p:cNvPr id="745" name="Image 74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05300" y="4457700"/>
            <a:ext cx="2933700" cy="10795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2045716" y="1600200"/>
            <a:ext cx="4526025" cy="4525962"/>
          </a:xfrm>
          <a:custGeom>
            <a:avLst/>
            <a:gdLst/>
            <a:ahLst/>
            <a:cxnLst/>
            <a:rect l="0" t="0" r="0" b="0"/>
            <a:pathLst>
              <a:path w="4526025" h="4525962">
                <a:moveTo>
                  <a:pt x="0" y="4525962"/>
                </a:moveTo>
                <a:lnTo>
                  <a:pt x="2263012" y="0"/>
                </a:lnTo>
                <a:lnTo>
                  <a:pt x="4526025" y="4525962"/>
                </a:lnTo>
                <a:lnTo>
                  <a:pt x="0" y="4525962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585595" y="527337"/>
            <a:ext cx="6625853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SANKSI ADMINISTRATIF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5002022" y="2354723"/>
            <a:ext cx="156934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Rekomendasi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69433" y="2618375"/>
            <a:ext cx="1838645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Pencabutan Izin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02022" y="3428670"/>
            <a:ext cx="156934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Rekomendasi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66030" y="3692541"/>
            <a:ext cx="144110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Penghentian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21022" y="3954669"/>
            <a:ext cx="233717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Sementara Kegiatan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02022" y="4765691"/>
            <a:ext cx="156934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Rekomendasi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29226" y="5029343"/>
            <a:ext cx="211981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Peringatan Tertulis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88908" y="6671021"/>
            <a:ext cx="12824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59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Image 7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747" name="Image 74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748" name="Image 7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749" name="Image 7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750" name="Image 75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751" name="Image 75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2133600"/>
            <a:ext cx="2882900" cy="990600"/>
          </a:xfrm>
          <a:prstGeom prst="rect">
            <a:avLst/>
          </a:prstGeom>
        </p:spPr>
      </p:pic>
      <p:pic>
        <p:nvPicPr>
          <p:cNvPr id="752" name="Image 75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8300" y="5257800"/>
            <a:ext cx="3060700" cy="825500"/>
          </a:xfrm>
          <a:prstGeom prst="rect">
            <a:avLst/>
          </a:prstGeom>
        </p:spPr>
      </p:pic>
      <p:pic>
        <p:nvPicPr>
          <p:cNvPr id="753" name="Image 75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685800"/>
            <a:ext cx="8229600" cy="1295400"/>
          </a:xfrm>
          <a:prstGeom prst="rect">
            <a:avLst/>
          </a:prstGeom>
        </p:spPr>
      </p:pic>
      <p:pic>
        <p:nvPicPr>
          <p:cNvPr id="754" name="Image 75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2200" y="2260600"/>
            <a:ext cx="3390900" cy="800100"/>
          </a:xfrm>
          <a:prstGeom prst="rect">
            <a:avLst/>
          </a:prstGeom>
        </p:spPr>
      </p:pic>
      <p:pic>
        <p:nvPicPr>
          <p:cNvPr id="755" name="Image 75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5200" y="2133600"/>
            <a:ext cx="3644900" cy="127000"/>
          </a:xfrm>
          <a:prstGeom prst="rect">
            <a:avLst/>
          </a:prstGeom>
        </p:spPr>
      </p:pic>
      <p:pic>
        <p:nvPicPr>
          <p:cNvPr id="756" name="Image 75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05200" y="3060700"/>
            <a:ext cx="3644900" cy="139700"/>
          </a:xfrm>
          <a:prstGeom prst="rect">
            <a:avLst/>
          </a:prstGeom>
        </p:spPr>
      </p:pic>
      <p:pic>
        <p:nvPicPr>
          <p:cNvPr id="757" name="Image 75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05200" y="2133600"/>
            <a:ext cx="127000" cy="1066800"/>
          </a:xfrm>
          <a:prstGeom prst="rect">
            <a:avLst/>
          </a:prstGeom>
        </p:spPr>
      </p:pic>
      <p:pic>
        <p:nvPicPr>
          <p:cNvPr id="758" name="Image 75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23100" y="2133600"/>
            <a:ext cx="127000" cy="1066800"/>
          </a:xfrm>
          <a:prstGeom prst="rect">
            <a:avLst/>
          </a:prstGeom>
        </p:spPr>
      </p:pic>
      <p:pic>
        <p:nvPicPr>
          <p:cNvPr id="759" name="Image 75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05200" y="3276600"/>
            <a:ext cx="3810000" cy="838200"/>
          </a:xfrm>
          <a:prstGeom prst="rect">
            <a:avLst/>
          </a:prstGeom>
        </p:spPr>
      </p:pic>
      <p:pic>
        <p:nvPicPr>
          <p:cNvPr id="760" name="Image 76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05200" y="4191000"/>
            <a:ext cx="3810000" cy="914400"/>
          </a:xfrm>
          <a:prstGeom prst="rect">
            <a:avLst/>
          </a:prstGeom>
        </p:spPr>
      </p:pic>
      <p:pic>
        <p:nvPicPr>
          <p:cNvPr id="761" name="Image 76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8300" y="3733800"/>
            <a:ext cx="3060700" cy="838200"/>
          </a:xfrm>
          <a:prstGeom prst="rect">
            <a:avLst/>
          </a:prstGeom>
        </p:spPr>
      </p:pic>
      <p:pic>
        <p:nvPicPr>
          <p:cNvPr id="762" name="Image 76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19500" y="5448300"/>
            <a:ext cx="5016500" cy="1206500"/>
          </a:xfrm>
          <a:prstGeom prst="rect">
            <a:avLst/>
          </a:prstGeom>
        </p:spPr>
      </p:pic>
      <p:pic>
        <p:nvPicPr>
          <p:cNvPr id="763" name="Image 76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429000" y="5257800"/>
            <a:ext cx="5410200" cy="190500"/>
          </a:xfrm>
          <a:prstGeom prst="rect">
            <a:avLst/>
          </a:prstGeom>
        </p:spPr>
      </p:pic>
      <p:pic>
        <p:nvPicPr>
          <p:cNvPr id="764" name="Image 76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429000" y="6654800"/>
            <a:ext cx="5410200" cy="190500"/>
          </a:xfrm>
          <a:prstGeom prst="rect">
            <a:avLst/>
          </a:prstGeom>
        </p:spPr>
      </p:pic>
      <p:pic>
        <p:nvPicPr>
          <p:cNvPr id="765" name="Image 76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429000" y="5257800"/>
            <a:ext cx="190500" cy="1587500"/>
          </a:xfrm>
          <a:prstGeom prst="rect">
            <a:avLst/>
          </a:prstGeom>
        </p:spPr>
      </p:pic>
      <p:pic>
        <p:nvPicPr>
          <p:cNvPr id="766" name="Image 76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636000" y="5257800"/>
            <a:ext cx="203200" cy="15875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57200" y="2133600"/>
            <a:ext cx="0" cy="990599"/>
          </a:xfrm>
          <a:custGeom>
            <a:avLst/>
            <a:gdLst/>
            <a:ahLst/>
            <a:cxnLst/>
            <a:rect l="0" t="0" r="0" b="0"/>
            <a:pathLst>
              <a:path h="990599">
                <a:moveTo>
                  <a:pt x="0" y="0"/>
                </a:moveTo>
                <a:lnTo>
                  <a:pt x="2171700" y="0"/>
                </a:lnTo>
                <a:lnTo>
                  <a:pt x="2895599" y="495299"/>
                </a:lnTo>
                <a:lnTo>
                  <a:pt x="2171700" y="990599"/>
                </a:lnTo>
                <a:lnTo>
                  <a:pt x="0" y="990599"/>
                </a:lnTo>
                <a:lnTo>
                  <a:pt x="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80999" y="5257800"/>
            <a:ext cx="0" cy="838199"/>
          </a:xfrm>
          <a:custGeom>
            <a:avLst/>
            <a:gdLst/>
            <a:ahLst/>
            <a:cxnLst/>
            <a:rect l="0" t="0" r="0" b="0"/>
            <a:pathLst>
              <a:path h="838199">
                <a:moveTo>
                  <a:pt x="0" y="0"/>
                </a:moveTo>
                <a:lnTo>
                  <a:pt x="2285999" y="0"/>
                </a:lnTo>
                <a:lnTo>
                  <a:pt x="3048000" y="419100"/>
                </a:lnTo>
                <a:lnTo>
                  <a:pt x="2285999" y="838199"/>
                </a:lnTo>
                <a:lnTo>
                  <a:pt x="0" y="838199"/>
                </a:lnTo>
                <a:lnTo>
                  <a:pt x="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57200" y="685800"/>
            <a:ext cx="0" cy="1295400"/>
          </a:xfrm>
          <a:custGeom>
            <a:avLst/>
            <a:gdLst/>
            <a:ahLst/>
            <a:cxnLst/>
            <a:rect l="0" t="0" r="0" b="0"/>
            <a:pathLst>
              <a:path h="1295400">
                <a:moveTo>
                  <a:pt x="0" y="1295400"/>
                </a:moveTo>
                <a:lnTo>
                  <a:pt x="8229600" y="1295400"/>
                </a:lnTo>
                <a:lnTo>
                  <a:pt x="8229600" y="0"/>
                </a:lnTo>
                <a:lnTo>
                  <a:pt x="0" y="0"/>
                </a:lnTo>
                <a:lnTo>
                  <a:pt x="0" y="12954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3505200" y="2133600"/>
            <a:ext cx="3657599" cy="1066799"/>
          </a:xfrm>
          <a:custGeom>
            <a:avLst/>
            <a:gdLst/>
            <a:ahLst/>
            <a:cxnLst/>
            <a:rect l="0" t="0" r="0" b="0"/>
            <a:pathLst>
              <a:path w="3657599" h="1066799">
                <a:moveTo>
                  <a:pt x="0" y="0"/>
                </a:moveTo>
                <a:lnTo>
                  <a:pt x="3657599" y="0"/>
                </a:lnTo>
                <a:lnTo>
                  <a:pt x="3657599" y="1066799"/>
                </a:lnTo>
                <a:lnTo>
                  <a:pt x="0" y="1066799"/>
                </a:lnTo>
                <a:lnTo>
                  <a:pt x="0" y="0"/>
                </a:lnTo>
                <a:lnTo>
                  <a:pt x="3524250" y="133349"/>
                </a:lnTo>
                <a:lnTo>
                  <a:pt x="3524250" y="933449"/>
                </a:lnTo>
                <a:lnTo>
                  <a:pt x="133349" y="933449"/>
                </a:lnTo>
                <a:lnTo>
                  <a:pt x="133349" y="133349"/>
                </a:lnTo>
                <a:lnTo>
                  <a:pt x="133349" y="133349"/>
                </a:lnTo>
                <a:lnTo>
                  <a:pt x="133349" y="933449"/>
                </a:lnTo>
                <a:lnTo>
                  <a:pt x="3524250" y="133349"/>
                </a:lnTo>
                <a:lnTo>
                  <a:pt x="3524250" y="933449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3505200" y="3276600"/>
            <a:ext cx="0" cy="838200"/>
          </a:xfrm>
          <a:custGeom>
            <a:avLst/>
            <a:gdLst/>
            <a:ahLst/>
            <a:cxnLst/>
            <a:rect l="0" t="0" r="0" b="0"/>
            <a:pathLst>
              <a:path h="838200">
                <a:moveTo>
                  <a:pt x="0" y="838200"/>
                </a:moveTo>
                <a:lnTo>
                  <a:pt x="3810000" y="838200"/>
                </a:lnTo>
                <a:lnTo>
                  <a:pt x="3810000" y="0"/>
                </a:lnTo>
                <a:lnTo>
                  <a:pt x="0" y="0"/>
                </a:lnTo>
                <a:lnTo>
                  <a:pt x="0" y="8382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3505200" y="4191000"/>
            <a:ext cx="0" cy="914400"/>
          </a:xfrm>
          <a:custGeom>
            <a:avLst/>
            <a:gdLst/>
            <a:ahLst/>
            <a:cxnLst/>
            <a:rect l="0" t="0" r="0" b="0"/>
            <a:pathLst>
              <a:path h="914400">
                <a:moveTo>
                  <a:pt x="0" y="914400"/>
                </a:moveTo>
                <a:lnTo>
                  <a:pt x="3810000" y="914400"/>
                </a:lnTo>
                <a:lnTo>
                  <a:pt x="3810000" y="0"/>
                </a:lnTo>
                <a:lnTo>
                  <a:pt x="0" y="0"/>
                </a:lnTo>
                <a:lnTo>
                  <a:pt x="0" y="91440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80999" y="3733800"/>
            <a:ext cx="0" cy="838200"/>
          </a:xfrm>
          <a:custGeom>
            <a:avLst/>
            <a:gdLst/>
            <a:ahLst/>
            <a:cxnLst/>
            <a:rect l="0" t="0" r="0" b="0"/>
            <a:pathLst>
              <a:path h="838200">
                <a:moveTo>
                  <a:pt x="0" y="0"/>
                </a:moveTo>
                <a:lnTo>
                  <a:pt x="2285999" y="0"/>
                </a:lnTo>
                <a:lnTo>
                  <a:pt x="3048000" y="419100"/>
                </a:lnTo>
                <a:lnTo>
                  <a:pt x="2285999" y="838200"/>
                </a:lnTo>
                <a:lnTo>
                  <a:pt x="0" y="838200"/>
                </a:lnTo>
                <a:lnTo>
                  <a:pt x="0" y="0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6" name="Freeform 3"/>
          <p:cNvSpPr/>
          <p:nvPr/>
        </p:nvSpPr>
        <p:spPr>
          <a:xfrm>
            <a:off x="3429000" y="5257800"/>
            <a:ext cx="5410200" cy="1600199"/>
          </a:xfrm>
          <a:custGeom>
            <a:avLst/>
            <a:gdLst/>
            <a:ahLst/>
            <a:cxnLst/>
            <a:rect l="0" t="0" r="0" b="0"/>
            <a:pathLst>
              <a:path w="5410200" h="1600199">
                <a:moveTo>
                  <a:pt x="0" y="0"/>
                </a:moveTo>
                <a:lnTo>
                  <a:pt x="5410200" y="0"/>
                </a:lnTo>
                <a:lnTo>
                  <a:pt x="5410200" y="1600199"/>
                </a:lnTo>
                <a:lnTo>
                  <a:pt x="0" y="1600199"/>
                </a:lnTo>
                <a:lnTo>
                  <a:pt x="0" y="0"/>
                </a:lnTo>
                <a:lnTo>
                  <a:pt x="5210175" y="200025"/>
                </a:lnTo>
                <a:lnTo>
                  <a:pt x="5210175" y="1400175"/>
                </a:lnTo>
                <a:lnTo>
                  <a:pt x="200025" y="1400175"/>
                </a:lnTo>
                <a:lnTo>
                  <a:pt x="200025" y="200025"/>
                </a:lnTo>
                <a:lnTo>
                  <a:pt x="200025" y="200025"/>
                </a:lnTo>
                <a:lnTo>
                  <a:pt x="200025" y="1400175"/>
                </a:lnTo>
                <a:lnTo>
                  <a:pt x="5210175" y="200025"/>
                </a:lnTo>
                <a:lnTo>
                  <a:pt x="5210175" y="1400175"/>
                </a:lnTo>
              </a:path>
            </a:pathLst>
          </a:custGeom>
          <a:ln w="9921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" name="TextBox 1"/>
          <p:cNvSpPr txBox="1"/>
          <p:nvPr/>
        </p:nvSpPr>
        <p:spPr>
          <a:xfrm>
            <a:off x="502920" y="78943"/>
            <a:ext cx="629819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Implementasi Pelaporan Sesuai Perka Badan POM No.</a:t>
            </a:r>
          </a:p>
        </p:txBody>
      </p:sp>
      <p:sp>
        <p:nvSpPr>
          <p:cNvPr id="738" name="TextBox 2"/>
          <p:cNvSpPr txBox="1"/>
          <p:nvPr/>
        </p:nvSpPr>
        <p:spPr>
          <a:xfrm>
            <a:off x="502920" y="444684"/>
            <a:ext cx="8434745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40/Tahun 2013 Bidang Pengawasan Produk Terapetik dan NAPZA Nomor: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7544" y="707646"/>
            <a:ext cx="2069477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Sesuai Surat Edaran Deputi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5048" y="920471"/>
            <a:ext cx="7866256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 HK.05.02.341.3.02.14.515 Tahun 2013 Tentang Penyampaian laporan Realisasi Penggunaan Narkotika,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7552" y="1134366"/>
            <a:ext cx="4263988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Psikotropika dan Prekursor Farmasi oleh Industri Farmasi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5048" y="1347191"/>
            <a:ext cx="7624331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 PW.02.03.353.2.02.14.607 tanggal 14 Pebruari 2014 tentang pelaporan Prekursor Farmasi dan Obat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3356" y="1561086"/>
            <a:ext cx="2398092" cy="2462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Mengandung Prekursor Farmasi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30752" y="2275357"/>
            <a:ext cx="2497479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Membuat Laporan produksi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1098" y="2472258"/>
            <a:ext cx="183704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Industri Farmasi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87140" y="2549677"/>
            <a:ext cx="2380332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Paling lambat 5 April 2014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30752" y="2823997"/>
            <a:ext cx="2920671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melalui http://e-napza.pom.go.id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97275" y="3304057"/>
            <a:ext cx="2814873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Periode Jan-Jun 2014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97275" y="3578358"/>
            <a:ext cx="2561599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Disampaikan melalui alamat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97275" y="3849903"/>
            <a:ext cx="3377528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Email: prekursor_napza@yahoo.com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2440" y="3806012"/>
            <a:ext cx="191077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Pedagang Besar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2440" y="4171772"/>
            <a:ext cx="92653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97275" y="4241571"/>
            <a:ext cx="3624390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Laporan Periode Juli 2014 – seterusnya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97275" y="4515891"/>
            <a:ext cx="2595262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Disampaikan melalui subsite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97275" y="4791381"/>
            <a:ext cx="248786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dirty="0" smtClean="0">
                <a:solidFill>
                  <a:srgbClr val="922968"/>
                </a:solidFill>
                <a:latin typeface="Arial" pitchFamily="34" charset="0"/>
                <a:cs typeface="Arial" pitchFamily="34" charset="0"/>
              </a:rPr>
              <a:t>http://e-napza.pom.go.id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2440" y="5330342"/>
            <a:ext cx="193803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Instalasi Farmasi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20972" y="5529681"/>
            <a:ext cx="4275209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Membuat Laporan pengadaan dan penyaluran,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72440" y="5696102"/>
            <a:ext cx="128265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Apotek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20972" y="5804001"/>
            <a:ext cx="4690387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disampaikan melalui alamat email Balai Besar/Balai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20972" y="6078321"/>
            <a:ext cx="4347344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POM setempat dengan tembusan alamat email: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20972" y="6352673"/>
            <a:ext cx="2773195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Prekursor_napza@yahoo.com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Image 76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768" name="Image 7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769" name="Image 76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770" name="Image 77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771" name="Image 77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772" name="Image 77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1854200"/>
            <a:ext cx="1181100" cy="1701800"/>
          </a:xfrm>
          <a:prstGeom prst="rect">
            <a:avLst/>
          </a:prstGeom>
        </p:spPr>
      </p:pic>
      <p:pic>
        <p:nvPicPr>
          <p:cNvPr id="773" name="Image 77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38300" y="1676400"/>
            <a:ext cx="7048500" cy="1460500"/>
          </a:xfrm>
          <a:prstGeom prst="rect">
            <a:avLst/>
          </a:prstGeom>
        </p:spPr>
      </p:pic>
      <p:pic>
        <p:nvPicPr>
          <p:cNvPr id="774" name="Image 77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3403600"/>
            <a:ext cx="1181100" cy="1701800"/>
          </a:xfrm>
          <a:prstGeom prst="rect">
            <a:avLst/>
          </a:prstGeom>
        </p:spPr>
      </p:pic>
      <p:pic>
        <p:nvPicPr>
          <p:cNvPr id="775" name="Image 77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38300" y="3365500"/>
            <a:ext cx="7048500" cy="1181100"/>
          </a:xfrm>
          <a:prstGeom prst="rect">
            <a:avLst/>
          </a:prstGeom>
        </p:spPr>
      </p:pic>
      <p:pic>
        <p:nvPicPr>
          <p:cNvPr id="776" name="Image 77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" y="4914900"/>
            <a:ext cx="1181100" cy="1701800"/>
          </a:xfrm>
          <a:prstGeom prst="rect">
            <a:avLst/>
          </a:prstGeom>
        </p:spPr>
      </p:pic>
      <p:pic>
        <p:nvPicPr>
          <p:cNvPr id="777" name="Image 77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38300" y="4914900"/>
            <a:ext cx="7048500" cy="1104900"/>
          </a:xfrm>
          <a:prstGeom prst="rect">
            <a:avLst/>
          </a:prstGeom>
        </p:spPr>
      </p:pic>
      <p:pic>
        <p:nvPicPr>
          <p:cNvPr id="778" name="Image 77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33856" cy="1133856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57200" y="1859661"/>
            <a:ext cx="1188211" cy="1697482"/>
          </a:xfrm>
          <a:custGeom>
            <a:avLst/>
            <a:gdLst/>
            <a:ahLst/>
            <a:cxnLst/>
            <a:rect l="0" t="0" r="0" b="0"/>
            <a:pathLst>
              <a:path w="1188211" h="1697482">
                <a:moveTo>
                  <a:pt x="1188211" y="0"/>
                </a:moveTo>
                <a:lnTo>
                  <a:pt x="1188211" y="1103376"/>
                </a:lnTo>
                <a:lnTo>
                  <a:pt x="594105" y="1697482"/>
                </a:lnTo>
                <a:lnTo>
                  <a:pt x="0" y="1103376"/>
                </a:lnTo>
                <a:lnTo>
                  <a:pt x="0" y="0"/>
                </a:lnTo>
                <a:lnTo>
                  <a:pt x="594105" y="594106"/>
                </a:lnTo>
                <a:lnTo>
                  <a:pt x="1188211" y="0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457200" y="3409569"/>
            <a:ext cx="1188211" cy="1697481"/>
          </a:xfrm>
          <a:custGeom>
            <a:avLst/>
            <a:gdLst/>
            <a:ahLst/>
            <a:cxnLst/>
            <a:rect l="0" t="0" r="0" b="0"/>
            <a:pathLst>
              <a:path w="1188211" h="1697481">
                <a:moveTo>
                  <a:pt x="1188211" y="0"/>
                </a:moveTo>
                <a:lnTo>
                  <a:pt x="1188211" y="1103376"/>
                </a:lnTo>
                <a:lnTo>
                  <a:pt x="594105" y="1697481"/>
                </a:lnTo>
                <a:lnTo>
                  <a:pt x="0" y="1103376"/>
                </a:lnTo>
                <a:lnTo>
                  <a:pt x="0" y="0"/>
                </a:lnTo>
                <a:lnTo>
                  <a:pt x="594105" y="594105"/>
                </a:lnTo>
                <a:lnTo>
                  <a:pt x="1188211" y="0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457200" y="4923281"/>
            <a:ext cx="1188211" cy="1697469"/>
          </a:xfrm>
          <a:custGeom>
            <a:avLst/>
            <a:gdLst/>
            <a:ahLst/>
            <a:cxnLst/>
            <a:rect l="0" t="0" r="0" b="0"/>
            <a:pathLst>
              <a:path w="1188211" h="1697469">
                <a:moveTo>
                  <a:pt x="1188211" y="0"/>
                </a:moveTo>
                <a:lnTo>
                  <a:pt x="1188211" y="1103363"/>
                </a:lnTo>
                <a:lnTo>
                  <a:pt x="594105" y="1697469"/>
                </a:lnTo>
                <a:lnTo>
                  <a:pt x="0" y="1103363"/>
                </a:lnTo>
                <a:lnTo>
                  <a:pt x="0" y="0"/>
                </a:lnTo>
                <a:lnTo>
                  <a:pt x="594105" y="594106"/>
                </a:lnTo>
                <a:lnTo>
                  <a:pt x="1188211" y="0"/>
                </a:lnTo>
              </a:path>
            </a:pathLst>
          </a:custGeom>
          <a:ln w="19843">
            <a:solidFill>
              <a:srgbClr val="CEB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1234744" y="526435"/>
            <a:ext cx="7822654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Kebijakan Badan POM saat ini</a:t>
            </a:r>
          </a:p>
        </p:txBody>
      </p:sp>
      <p:sp>
        <p:nvSpPr>
          <p:cNvPr id="20" name="TextBox 2"/>
          <p:cNvSpPr txBox="1"/>
          <p:nvPr/>
        </p:nvSpPr>
        <p:spPr>
          <a:xfrm>
            <a:off x="1745234" y="1849757"/>
            <a:ext cx="67855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PBF masih boleh melayani modern market sampai akhir tahun 2014 dengan catatan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59534" y="2025017"/>
            <a:ext cx="691054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modern market tersebut berada di bawah pengawasan tenaga teknis kefarmasian yang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59534" y="2202182"/>
            <a:ext cx="283410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berada dalam satu wilayah tertentu.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45234" y="2406398"/>
            <a:ext cx="6500754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PBF diminta untuk tetap melayani Apotek apabila Apoteker belum memiliki SIPA,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59534" y="2583182"/>
            <a:ext cx="620201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dengan catatan apoteker tersebut membuat surat pernyataan bermaterai yang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2200" y="2556790"/>
            <a:ext cx="724557" cy="4924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PBF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59534" y="2758442"/>
            <a:ext cx="514993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menjelaskan kapan yang bersangkutan dapat memperoleh SIPA.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73682" y="3377825"/>
            <a:ext cx="6936899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Apotek yang Apotekernya belum memiliki SIPA atau sedang dalam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45894" y="3603650"/>
            <a:ext cx="598452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proses pengurusan SIPA, masih diperbolehkan melakukan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45894" y="3830726"/>
            <a:ext cx="6591548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pemesanan obat mengandung Prekursor Farmasi apabila sudah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45894" y="4056278"/>
            <a:ext cx="392415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membuat surat pernyataan bermaterai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5792" y="4107079"/>
            <a:ext cx="1157368" cy="4924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Apotek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16354" y="5140782"/>
            <a:ext cx="625652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Berada di bawah pengawasan tenaga teknis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44954" y="5442508"/>
            <a:ext cx="559768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kefarmasian dalam satu wilayah tertentu.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7900" y="5621188"/>
            <a:ext cx="952184" cy="4924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Retail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Image 77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780" name="Image 78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781" name="Image 7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782" name="Image 78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783" name="Image 78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784" name="Image 78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" y="1371600"/>
            <a:ext cx="8521700" cy="749300"/>
          </a:xfrm>
          <a:prstGeom prst="rect">
            <a:avLst/>
          </a:prstGeom>
        </p:spPr>
      </p:pic>
      <p:pic>
        <p:nvPicPr>
          <p:cNvPr id="785" name="Image 78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6300" y="1676400"/>
            <a:ext cx="7454900" cy="25400"/>
          </a:xfrm>
          <a:prstGeom prst="rect">
            <a:avLst/>
          </a:prstGeom>
        </p:spPr>
      </p:pic>
      <p:pic>
        <p:nvPicPr>
          <p:cNvPr id="786" name="Image 78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70400" y="2286000"/>
            <a:ext cx="457200" cy="609600"/>
          </a:xfrm>
          <a:prstGeom prst="rect">
            <a:avLst/>
          </a:prstGeom>
        </p:spPr>
      </p:pic>
      <p:pic>
        <p:nvPicPr>
          <p:cNvPr id="787" name="Image 78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94200" y="4343400"/>
            <a:ext cx="444500" cy="6096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478400" y="2286000"/>
            <a:ext cx="336931" cy="609600"/>
          </a:xfrm>
          <a:custGeom>
            <a:avLst/>
            <a:gdLst/>
            <a:ahLst/>
            <a:cxnLst/>
            <a:rect l="0" t="0" r="0" b="0"/>
            <a:pathLst>
              <a:path w="336931" h="609600">
                <a:moveTo>
                  <a:pt x="336931" y="0"/>
                </a:moveTo>
                <a:lnTo>
                  <a:pt x="336931" y="384937"/>
                </a:lnTo>
                <a:lnTo>
                  <a:pt x="449199" y="384937"/>
                </a:lnTo>
                <a:lnTo>
                  <a:pt x="224536" y="609600"/>
                </a:lnTo>
                <a:lnTo>
                  <a:pt x="0" y="384937"/>
                </a:lnTo>
                <a:lnTo>
                  <a:pt x="112268" y="384937"/>
                </a:lnTo>
                <a:lnTo>
                  <a:pt x="112268" y="0"/>
                </a:lnTo>
                <a:lnTo>
                  <a:pt x="336931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397375" y="4343400"/>
            <a:ext cx="338074" cy="609600"/>
          </a:xfrm>
          <a:custGeom>
            <a:avLst/>
            <a:gdLst/>
            <a:ahLst/>
            <a:cxnLst/>
            <a:rect l="0" t="0" r="0" b="0"/>
            <a:pathLst>
              <a:path w="338074" h="609600">
                <a:moveTo>
                  <a:pt x="338074" y="0"/>
                </a:moveTo>
                <a:lnTo>
                  <a:pt x="338074" y="384175"/>
                </a:lnTo>
                <a:lnTo>
                  <a:pt x="450850" y="384175"/>
                </a:lnTo>
                <a:lnTo>
                  <a:pt x="225425" y="609600"/>
                </a:lnTo>
                <a:lnTo>
                  <a:pt x="0" y="384175"/>
                </a:lnTo>
                <a:lnTo>
                  <a:pt x="112649" y="384175"/>
                </a:lnTo>
                <a:lnTo>
                  <a:pt x="112649" y="0"/>
                </a:lnTo>
                <a:lnTo>
                  <a:pt x="338074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105814" y="436473"/>
            <a:ext cx="701115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KEBIJAKAN PENARIKAN OBAT MENGANDUNG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3357118" y="802487"/>
            <a:ext cx="251350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KARISOPRODOL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87882" y="1376628"/>
            <a:ext cx="630942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Keputusan Ka Badan POM NO: HK.04.1.35.07.13.3856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1" y="1681073"/>
            <a:ext cx="682879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Perubahan atas Keputusan Kepala Badan Pengawas Obat dan Makanan No HK.04.1.35.06.13.3535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1529" y="1845665"/>
            <a:ext cx="545559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Tahun 2013 tentang Pembatalan Izin Edar Obat yang Mengandung Karisoprodol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4340" y="3074543"/>
            <a:ext cx="659154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Menarik 8 NIE Obat mengandung Karisoprodol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4340" y="3440328"/>
            <a:ext cx="871552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Bagi PBF penyalur bahan Baku Karisoprodol untuk melakukan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7240" y="3807841"/>
            <a:ext cx="463588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pemusnahan atau me re-ekspor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21662" y="5123053"/>
            <a:ext cx="518892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Melaporkan hasil penarikan dan pemusnahan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9098" y="5438851"/>
            <a:ext cx="701474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selambat-lambatnya tanggal 30 September 2013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88908" y="6671021"/>
            <a:ext cx="12824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Image 78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789" name="Image 78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790" name="Image 79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791" name="Image 79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792" name="Image 79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793" name="Image 79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70400" y="2362200"/>
            <a:ext cx="457200" cy="609600"/>
          </a:xfrm>
          <a:prstGeom prst="rect">
            <a:avLst/>
          </a:prstGeom>
        </p:spPr>
      </p:pic>
      <p:pic>
        <p:nvPicPr>
          <p:cNvPr id="794" name="Image 79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1500" y="5334000"/>
            <a:ext cx="444500" cy="609600"/>
          </a:xfrm>
          <a:prstGeom prst="rect">
            <a:avLst/>
          </a:prstGeom>
        </p:spPr>
      </p:pic>
      <p:pic>
        <p:nvPicPr>
          <p:cNvPr id="795" name="Image 79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100" y="1308100"/>
            <a:ext cx="8534400" cy="977900"/>
          </a:xfrm>
          <a:prstGeom prst="rect">
            <a:avLst/>
          </a:prstGeom>
        </p:spPr>
      </p:pic>
      <p:pic>
        <p:nvPicPr>
          <p:cNvPr id="796" name="Image 7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1625600"/>
            <a:ext cx="7454900" cy="127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4478400" y="2362200"/>
            <a:ext cx="336931" cy="609599"/>
          </a:xfrm>
          <a:custGeom>
            <a:avLst/>
            <a:gdLst/>
            <a:ahLst/>
            <a:cxnLst/>
            <a:rect l="0" t="0" r="0" b="0"/>
            <a:pathLst>
              <a:path w="336931" h="609599">
                <a:moveTo>
                  <a:pt x="336931" y="0"/>
                </a:moveTo>
                <a:lnTo>
                  <a:pt x="336931" y="384937"/>
                </a:lnTo>
                <a:lnTo>
                  <a:pt x="449199" y="384937"/>
                </a:lnTo>
                <a:lnTo>
                  <a:pt x="224536" y="609599"/>
                </a:lnTo>
                <a:lnTo>
                  <a:pt x="0" y="384937"/>
                </a:lnTo>
                <a:lnTo>
                  <a:pt x="112268" y="384937"/>
                </a:lnTo>
                <a:lnTo>
                  <a:pt x="112268" y="0"/>
                </a:lnTo>
                <a:lnTo>
                  <a:pt x="336931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4384674" y="5334000"/>
            <a:ext cx="338074" cy="609600"/>
          </a:xfrm>
          <a:custGeom>
            <a:avLst/>
            <a:gdLst/>
            <a:ahLst/>
            <a:cxnLst/>
            <a:rect l="0" t="0" r="0" b="0"/>
            <a:pathLst>
              <a:path w="338074" h="609600">
                <a:moveTo>
                  <a:pt x="338074" y="0"/>
                </a:moveTo>
                <a:lnTo>
                  <a:pt x="338074" y="384174"/>
                </a:lnTo>
                <a:lnTo>
                  <a:pt x="450850" y="384174"/>
                </a:lnTo>
                <a:lnTo>
                  <a:pt x="225425" y="609600"/>
                </a:lnTo>
                <a:lnTo>
                  <a:pt x="0" y="384174"/>
                </a:lnTo>
                <a:lnTo>
                  <a:pt x="112649" y="384174"/>
                </a:lnTo>
                <a:lnTo>
                  <a:pt x="112649" y="0"/>
                </a:lnTo>
                <a:lnTo>
                  <a:pt x="338074" y="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105814" y="436473"/>
            <a:ext cx="701115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KEBIJAKAN PENARIKAN OBAT MENGANDUNG</a:t>
            </a:r>
          </a:p>
        </p:txBody>
      </p:sp>
      <p:sp>
        <p:nvSpPr>
          <p:cNvPr id="19" name="TextBox 2"/>
          <p:cNvSpPr txBox="1"/>
          <p:nvPr/>
        </p:nvSpPr>
        <p:spPr>
          <a:xfrm>
            <a:off x="2184781" y="802487"/>
            <a:ext cx="483292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DEKSTROMETORFAN TUNGGAL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93192" y="1321256"/>
            <a:ext cx="630942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Keputusan Ka Badan POM NO: HK.04.1.35.07.13.3855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3192" y="1643989"/>
            <a:ext cx="682879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Perubahan atas Keputusan Kepala Badan Pengawas Obat dan Makanan No HK.04.1.35.06.13.3534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3192" y="1826869"/>
            <a:ext cx="4438716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tahun 2013 tentang pembatalan izin edar obat yang mengandung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3192" y="2009749"/>
            <a:ext cx="2258632" cy="2308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dirty="0" smtClean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Dekstrometorfan sediaan tunggal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4340" y="3074543"/>
            <a:ext cx="720581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Menarik 130 NIE Obat mengandung Dekstrometorfan Tunggal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4340" y="3440328"/>
            <a:ext cx="681116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Kewajiban IF untuk melaporkan setiap jumlah bahan baku,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7240" y="3806317"/>
            <a:ext cx="739305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bahan pengemas, dan obat jadi termasuk sediaan kombinasi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240" y="4172077"/>
            <a:ext cx="744594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jika ada, laporan disampaikan paling lambat tanggal 15 bulan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7240" y="4537837"/>
            <a:ext cx="769601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berikutnya kepada Kepala Badan Pengawas Obat dan Makanan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7240" y="4903749"/>
            <a:ext cx="695062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cq. Direktur Pengawasan Narkotika, Psikotropika dan Zat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7240" y="5271262"/>
            <a:ext cx="867225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Adiktif.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6272" y="6118555"/>
            <a:ext cx="7803418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selambat-lambatnya 30 Juni 2014 IF melaporkan hasil penarikan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40659" y="6485839"/>
            <a:ext cx="306013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pemusnahannya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88908" y="6671021"/>
            <a:ext cx="12824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 2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8176"/>
            <a:ext cx="9134856" cy="109728"/>
          </a:xfrm>
          <a:prstGeom prst="rect">
            <a:avLst/>
          </a:prstGeom>
        </p:spPr>
      </p:pic>
      <p:pic>
        <p:nvPicPr>
          <p:cNvPr id="228" name="Image 2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35100"/>
            <a:ext cx="9144000" cy="38100"/>
          </a:xfrm>
          <a:prstGeom prst="rect">
            <a:avLst/>
          </a:prstGeom>
        </p:spPr>
      </p:pic>
      <p:pic>
        <p:nvPicPr>
          <p:cNvPr id="229" name="Image 2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9624"/>
            <a:ext cx="9144000" cy="1422400"/>
          </a:xfrm>
          <a:prstGeom prst="rect">
            <a:avLst/>
          </a:prstGeom>
        </p:spPr>
      </p:pic>
      <p:pic>
        <p:nvPicPr>
          <p:cNvPr id="230" name="Image 2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072" y="585216"/>
            <a:ext cx="4864607" cy="384048"/>
          </a:xfrm>
          <a:prstGeom prst="rect">
            <a:avLst/>
          </a:prstGeom>
        </p:spPr>
      </p:pic>
      <p:pic>
        <p:nvPicPr>
          <p:cNvPr id="231" name="Image 2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524000"/>
            <a:ext cx="3429000" cy="1371600"/>
          </a:xfrm>
          <a:prstGeom prst="rect">
            <a:avLst/>
          </a:prstGeom>
        </p:spPr>
      </p:pic>
      <p:pic>
        <p:nvPicPr>
          <p:cNvPr id="232" name="Image 2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" y="1498600"/>
            <a:ext cx="3479800" cy="1422400"/>
          </a:xfrm>
          <a:prstGeom prst="rect">
            <a:avLst/>
          </a:prstGeom>
        </p:spPr>
      </p:pic>
      <p:pic>
        <p:nvPicPr>
          <p:cNvPr id="233" name="Image 23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000" y="1524000"/>
            <a:ext cx="4724400" cy="1371600"/>
          </a:xfrm>
          <a:prstGeom prst="rect">
            <a:avLst/>
          </a:prstGeom>
        </p:spPr>
      </p:pic>
      <p:pic>
        <p:nvPicPr>
          <p:cNvPr id="234" name="Image 23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65600" y="1498600"/>
            <a:ext cx="4775200" cy="1422400"/>
          </a:xfrm>
          <a:prstGeom prst="rect">
            <a:avLst/>
          </a:prstGeom>
        </p:spPr>
      </p:pic>
      <p:pic>
        <p:nvPicPr>
          <p:cNvPr id="235" name="Image 23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3314700"/>
            <a:ext cx="5016500" cy="1600200"/>
          </a:xfrm>
          <a:prstGeom prst="rect">
            <a:avLst/>
          </a:prstGeom>
        </p:spPr>
      </p:pic>
      <p:pic>
        <p:nvPicPr>
          <p:cNvPr id="236" name="Image 23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37000" y="3289300"/>
            <a:ext cx="5080000" cy="1651000"/>
          </a:xfrm>
          <a:prstGeom prst="rect">
            <a:avLst/>
          </a:prstGeom>
        </p:spPr>
      </p:pic>
      <p:pic>
        <p:nvPicPr>
          <p:cNvPr id="237" name="Image 23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62400" y="5461000"/>
            <a:ext cx="5016500" cy="1079500"/>
          </a:xfrm>
          <a:prstGeom prst="rect">
            <a:avLst/>
          </a:prstGeom>
        </p:spPr>
      </p:pic>
      <p:pic>
        <p:nvPicPr>
          <p:cNvPr id="238" name="Image 23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37000" y="5448300"/>
            <a:ext cx="5080000" cy="1117600"/>
          </a:xfrm>
          <a:prstGeom prst="rect">
            <a:avLst/>
          </a:prstGeom>
        </p:spPr>
      </p:pic>
      <p:pic>
        <p:nvPicPr>
          <p:cNvPr id="239" name="Image 2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57600" y="2057400"/>
            <a:ext cx="533400" cy="304800"/>
          </a:xfrm>
          <a:prstGeom prst="rect">
            <a:avLst/>
          </a:prstGeom>
        </p:spPr>
      </p:pic>
      <p:pic>
        <p:nvPicPr>
          <p:cNvPr id="240" name="Image 2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2200" y="1993900"/>
            <a:ext cx="584200" cy="419100"/>
          </a:xfrm>
          <a:prstGeom prst="rect">
            <a:avLst/>
          </a:prstGeom>
        </p:spPr>
      </p:pic>
      <p:pic>
        <p:nvPicPr>
          <p:cNvPr id="241" name="Image 2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11900" y="2895600"/>
            <a:ext cx="241300" cy="419100"/>
          </a:xfrm>
          <a:prstGeom prst="rect">
            <a:avLst/>
          </a:prstGeom>
        </p:spPr>
      </p:pic>
      <p:pic>
        <p:nvPicPr>
          <p:cNvPr id="242" name="Image 2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261100" y="2870200"/>
            <a:ext cx="342900" cy="469900"/>
          </a:xfrm>
          <a:prstGeom prst="rect">
            <a:avLst/>
          </a:prstGeom>
        </p:spPr>
      </p:pic>
      <p:pic>
        <p:nvPicPr>
          <p:cNvPr id="243" name="Image 2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37300" y="4953000"/>
            <a:ext cx="304800" cy="533400"/>
          </a:xfrm>
          <a:prstGeom prst="rect">
            <a:avLst/>
          </a:prstGeom>
        </p:spPr>
      </p:pic>
      <p:pic>
        <p:nvPicPr>
          <p:cNvPr id="244" name="Image 2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73800" y="4927600"/>
            <a:ext cx="419100" cy="584200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4283075" y="1567535"/>
            <a:ext cx="3672480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Pemerintah Daerah dapat mengatur dan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361797" y="1719630"/>
            <a:ext cx="2979983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Sesuai dengan UU No. 32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83075" y="1841855"/>
            <a:ext cx="4308872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mengurus sendiri urusan pemerintahan dengan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83075" y="2116556"/>
            <a:ext cx="3795911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tujuan untuk meningkatkan kesejahteraan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7745" y="2085545"/>
            <a:ext cx="220733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tahun 2004 tentang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83075" y="2390876"/>
            <a:ext cx="4196662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masyakarat, pelayanan umum dan daya saing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4834" y="2451531"/>
            <a:ext cx="1880323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Otonomi Daerah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83075" y="2665196"/>
            <a:ext cx="637995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daerah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54475" y="3472943"/>
            <a:ext cx="3941785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sanksi tindak lanjut hasil pemeriksaan yang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54475" y="3747490"/>
            <a:ext cx="4364977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dilaksanakan oleh Badan POM terhadap sarana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54475" y="4021810"/>
            <a:ext cx="4570162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pelayanan kesehatan tidak dapat diberikan secara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54475" y="4296130"/>
            <a:ext cx="4332917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langsung ke sarana yang bersangkutan, karena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54475" y="4570450"/>
            <a:ext cx="4454746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izinnya diperoleh dari Dinas Kesehatan setempat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54475" y="5640019"/>
            <a:ext cx="591509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Badan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13325" y="5640019"/>
            <a:ext cx="468077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56097" y="5640019"/>
            <a:ext cx="557845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hanya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92213" y="5640019"/>
            <a:ext cx="512961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dapat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97470" y="5640019"/>
            <a:ext cx="1128514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memberikan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54475" y="5914644"/>
            <a:ext cx="4671151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rekomendasi tindak lanjut kepada Dinas Kesehatan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54475" y="6188964"/>
            <a:ext cx="3000821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setempat yang berdasarkan data</a:t>
            </a:r>
          </a:p>
        </p:txBody>
      </p:sp>
    </p:spTree>
    <p:extLst>
      <p:ext uri="{BB962C8B-B14F-4D97-AF65-F5344CB8AC3E}">
        <p14:creationId xmlns:p14="http://schemas.microsoft.com/office/powerpoint/2010/main" val="40566905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Image 79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798" name="Image 7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799" name="Image 79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800" name="Image 80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801" name="Image 80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802" name="Image 80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" y="1524000"/>
            <a:ext cx="8229600" cy="4191000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285597" y="436473"/>
            <a:ext cx="864364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IMPLEMENTASI PASCA PENARIKAN OBAT MENGANDUNG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32485" y="802487"/>
            <a:ext cx="817922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KARISOPRODOL DAN DEKSTROMETORFAN TUNGGAL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50061" y="1634125"/>
            <a:ext cx="441787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a. Pembuatan Surat Edaran Kepada: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7371" y="1952673"/>
            <a:ext cx="637033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Industri Farmasi yang memproduksi obat mengandung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79499" y="2259000"/>
            <a:ext cx="556562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Dekstrometorfan tunggal  Kewajiban Pelaporan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7371" y="2623233"/>
            <a:ext cx="637033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Industri Farmasi yang memproduksi obat mengandung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79499" y="2929560"/>
            <a:ext cx="5879815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Dekstrometorfan kombinasi  Kewajiban Pelaporan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7371" y="3293793"/>
            <a:ext cx="703558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5 (lima) Industri Farmasi yang mendapatkan tender terkait e-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9499" y="3646221"/>
            <a:ext cx="82715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catalog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0061" y="4377960"/>
            <a:ext cx="663643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b. Pembuatan Surat Edaran Ke Balai Besar/Balai POM: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7371" y="4696127"/>
            <a:ext cx="691375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 Melakukan pemeriksaan di lapangan terkait peredaran obat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79499" y="5048682"/>
            <a:ext cx="279243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 dibatalkan tersebut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Image 8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04" name="Image 80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805" name="Image 8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806" name="Image 80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807" name="Image 80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sp>
        <p:nvSpPr>
          <p:cNvPr id="29" name="TextBox 1"/>
          <p:cNvSpPr txBox="1"/>
          <p:nvPr/>
        </p:nvSpPr>
        <p:spPr>
          <a:xfrm>
            <a:off x="396240" y="581288"/>
            <a:ext cx="625812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Isi Surat Edaran Ke Balai besar/Balai POM: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396240" y="927303"/>
            <a:ext cx="360355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1. Sebelum batas waktu penarikan: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96240" y="1201623"/>
            <a:ext cx="825867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Melakukan komunikasi/sosialisasi kepada stakeholder dan pelaku usaha (sarana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6124" y="1475943"/>
            <a:ext cx="786991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produksi, distribusi dan pelayanan). Terlampir materi berupa Q&amp;A yang dapat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6124" y="1750263"/>
            <a:ext cx="307776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digunakan sebagai bahan KIE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6240" y="2299284"/>
            <a:ext cx="19236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6124" y="2299284"/>
            <a:ext cx="321883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Setelah batas waktu penarikan: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6240" y="2573604"/>
            <a:ext cx="19236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6124" y="2573604"/>
            <a:ext cx="730969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Melakukan pemeriksaan terhadap sarana distribusi dan pelayanan obat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6124" y="2847924"/>
            <a:ext cx="7835478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(PBF/Apotek/Rumah Sakit/Klinik) akan kemungkinan masih tersedianya obat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6124" y="3122244"/>
            <a:ext cx="574516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mengandung Karisoprodol dan Dekstrometorfan tunggal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6240" y="3396564"/>
            <a:ext cx="19236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6124" y="3396564"/>
            <a:ext cx="768159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Meminta kepada sarana pelayanan obat (Apotek/Rumah Sakit/Klinik) untuk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6124" y="3671138"/>
            <a:ext cx="530914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mengembalikan obat tersebut kepada distributornya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6240" y="3945458"/>
            <a:ext cx="17953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6124" y="3945458"/>
            <a:ext cx="793807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Melakukan verifikasi terhadap sarana produksi sekaligus menjadi saksi dalam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6124" y="4219778"/>
            <a:ext cx="792524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pemusnahan obat hasil penarikan, bahan baku, bahan kemas, produk antara,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6124" y="4494098"/>
            <a:ext cx="742511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produk ruahan dan produk jadi yang masih terdapat dalam persediaan di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6124" y="4768418"/>
            <a:ext cx="201337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industri farmasi dan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6240" y="5042900"/>
            <a:ext cx="19236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6124" y="5042900"/>
            <a:ext cx="742511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Melaporkan hasil pemeriksaan kepada Kepala Badan POM cq Direktorat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6124" y="5317439"/>
            <a:ext cx="781406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Pengawasan Narkotika Psikotropika dan Zat Adiktif dalam waktu paling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46124" y="5591708"/>
            <a:ext cx="682238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lambat 3 (tiga) bulan setelah batas waktu Penarikan berakhir yaitu: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6240" y="5824651"/>
            <a:ext cx="17312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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6124" y="5866028"/>
            <a:ext cx="686085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30 September 2013 untuk Obat mengandung Karisoprodol dan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6240" y="6098971"/>
            <a:ext cx="17312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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46124" y="6140348"/>
            <a:ext cx="693779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30 Juni 2014 untuk obat mengandung Dekstrometorfan tunggal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788908" y="6671021"/>
            <a:ext cx="12824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Image 80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09" name="Image 80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810" name="Image 8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813" name="Image 8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990600"/>
            <a:ext cx="698500" cy="368300"/>
          </a:xfrm>
          <a:prstGeom prst="rect">
            <a:avLst/>
          </a:prstGeom>
        </p:spPr>
      </p:pic>
      <p:pic>
        <p:nvPicPr>
          <p:cNvPr id="814" name="Image 8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5700" y="990600"/>
            <a:ext cx="3708400" cy="368300"/>
          </a:xfrm>
          <a:prstGeom prst="rect">
            <a:avLst/>
          </a:prstGeom>
        </p:spPr>
      </p:pic>
      <p:pic>
        <p:nvPicPr>
          <p:cNvPr id="815" name="Image 8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4100" y="990600"/>
            <a:ext cx="3886200" cy="368300"/>
          </a:xfrm>
          <a:prstGeom prst="rect">
            <a:avLst/>
          </a:prstGeom>
        </p:spPr>
      </p:pic>
      <p:pic>
        <p:nvPicPr>
          <p:cNvPr id="816" name="Image 8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1358900"/>
            <a:ext cx="698500" cy="368300"/>
          </a:xfrm>
          <a:prstGeom prst="rect">
            <a:avLst/>
          </a:prstGeom>
        </p:spPr>
      </p:pic>
      <p:pic>
        <p:nvPicPr>
          <p:cNvPr id="817" name="Image 8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55700" y="1358900"/>
            <a:ext cx="3708400" cy="368300"/>
          </a:xfrm>
          <a:prstGeom prst="rect">
            <a:avLst/>
          </a:prstGeom>
        </p:spPr>
      </p:pic>
      <p:pic>
        <p:nvPicPr>
          <p:cNvPr id="818" name="Image 8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4100" y="1358900"/>
            <a:ext cx="3886200" cy="368300"/>
          </a:xfrm>
          <a:prstGeom prst="rect">
            <a:avLst/>
          </a:prstGeom>
        </p:spPr>
      </p:pic>
      <p:pic>
        <p:nvPicPr>
          <p:cNvPr id="819" name="Image 8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" y="1727200"/>
            <a:ext cx="698500" cy="635000"/>
          </a:xfrm>
          <a:prstGeom prst="rect">
            <a:avLst/>
          </a:prstGeom>
        </p:spPr>
      </p:pic>
      <p:pic>
        <p:nvPicPr>
          <p:cNvPr id="820" name="Image 8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55700" y="1727200"/>
            <a:ext cx="3708400" cy="635000"/>
          </a:xfrm>
          <a:prstGeom prst="rect">
            <a:avLst/>
          </a:prstGeom>
        </p:spPr>
      </p:pic>
      <p:pic>
        <p:nvPicPr>
          <p:cNvPr id="821" name="Image 8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4100" y="1727200"/>
            <a:ext cx="3886200" cy="635000"/>
          </a:xfrm>
          <a:prstGeom prst="rect">
            <a:avLst/>
          </a:prstGeom>
        </p:spPr>
      </p:pic>
      <p:pic>
        <p:nvPicPr>
          <p:cNvPr id="822" name="Image 8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" y="2362200"/>
            <a:ext cx="698500" cy="381000"/>
          </a:xfrm>
          <a:prstGeom prst="rect">
            <a:avLst/>
          </a:prstGeom>
        </p:spPr>
      </p:pic>
      <p:pic>
        <p:nvPicPr>
          <p:cNvPr id="823" name="Image 82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55700" y="2362200"/>
            <a:ext cx="3708400" cy="381000"/>
          </a:xfrm>
          <a:prstGeom prst="rect">
            <a:avLst/>
          </a:prstGeom>
        </p:spPr>
      </p:pic>
      <p:pic>
        <p:nvPicPr>
          <p:cNvPr id="824" name="Image 8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64100" y="2362200"/>
            <a:ext cx="3886200" cy="381000"/>
          </a:xfrm>
          <a:prstGeom prst="rect">
            <a:avLst/>
          </a:prstGeom>
        </p:spPr>
      </p:pic>
      <p:pic>
        <p:nvPicPr>
          <p:cNvPr id="825" name="Image 82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" y="2743200"/>
            <a:ext cx="698500" cy="368300"/>
          </a:xfrm>
          <a:prstGeom prst="rect">
            <a:avLst/>
          </a:prstGeom>
        </p:spPr>
      </p:pic>
      <p:pic>
        <p:nvPicPr>
          <p:cNvPr id="826" name="Image 82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55700" y="2743200"/>
            <a:ext cx="3708400" cy="368300"/>
          </a:xfrm>
          <a:prstGeom prst="rect">
            <a:avLst/>
          </a:prstGeom>
        </p:spPr>
      </p:pic>
      <p:pic>
        <p:nvPicPr>
          <p:cNvPr id="827" name="Image 82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64100" y="2743200"/>
            <a:ext cx="3886200" cy="368300"/>
          </a:xfrm>
          <a:prstGeom prst="rect">
            <a:avLst/>
          </a:prstGeom>
        </p:spPr>
      </p:pic>
      <p:pic>
        <p:nvPicPr>
          <p:cNvPr id="828" name="Image 82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882900" y="4089400"/>
            <a:ext cx="2120900" cy="2286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164081" y="984250"/>
            <a:ext cx="0" cy="2136775"/>
          </a:xfrm>
          <a:custGeom>
            <a:avLst/>
            <a:gdLst/>
            <a:ahLst/>
            <a:cxnLst/>
            <a:rect l="0" t="0" r="0" b="0"/>
            <a:pathLst>
              <a:path h="2136775">
                <a:moveTo>
                  <a:pt x="0" y="0"/>
                </a:moveTo>
                <a:lnTo>
                  <a:pt x="0" y="2136775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4876799" y="984250"/>
            <a:ext cx="0" cy="2136775"/>
          </a:xfrm>
          <a:custGeom>
            <a:avLst/>
            <a:gdLst/>
            <a:ahLst/>
            <a:cxnLst/>
            <a:rect l="0" t="0" r="0" b="0"/>
            <a:pathLst>
              <a:path h="2136775">
                <a:moveTo>
                  <a:pt x="0" y="0"/>
                </a:moveTo>
                <a:lnTo>
                  <a:pt x="0" y="2136775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450850" y="1361567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39687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450850" y="1732534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450850" y="2372740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450850" y="2743708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57200" y="984250"/>
            <a:ext cx="0" cy="2136775"/>
          </a:xfrm>
          <a:custGeom>
            <a:avLst/>
            <a:gdLst/>
            <a:ahLst/>
            <a:cxnLst/>
            <a:rect l="0" t="0" r="0" b="0"/>
            <a:pathLst>
              <a:path h="2136775">
                <a:moveTo>
                  <a:pt x="0" y="0"/>
                </a:moveTo>
                <a:lnTo>
                  <a:pt x="0" y="2136775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8762999" y="984250"/>
            <a:ext cx="0" cy="2136775"/>
          </a:xfrm>
          <a:custGeom>
            <a:avLst/>
            <a:gdLst/>
            <a:ahLst/>
            <a:cxnLst/>
            <a:rect l="0" t="0" r="0" b="0"/>
            <a:pathLst>
              <a:path h="2136775">
                <a:moveTo>
                  <a:pt x="0" y="0"/>
                </a:moveTo>
                <a:lnTo>
                  <a:pt x="0" y="2136775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450850" y="990600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450850" y="3114675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2895599" y="4094226"/>
            <a:ext cx="0" cy="228600"/>
          </a:xfrm>
          <a:custGeom>
            <a:avLst/>
            <a:gdLst/>
            <a:ahLst/>
            <a:cxnLst/>
            <a:rect l="0" t="0" r="0" b="0"/>
            <a:pathLst>
              <a:path h="228600">
                <a:moveTo>
                  <a:pt x="0" y="57150"/>
                </a:moveTo>
                <a:lnTo>
                  <a:pt x="1997075" y="57150"/>
                </a:lnTo>
                <a:lnTo>
                  <a:pt x="1997075" y="0"/>
                </a:lnTo>
                <a:lnTo>
                  <a:pt x="2111375" y="114300"/>
                </a:lnTo>
                <a:lnTo>
                  <a:pt x="1997075" y="228600"/>
                </a:lnTo>
                <a:lnTo>
                  <a:pt x="1997075" y="171450"/>
                </a:lnTo>
                <a:lnTo>
                  <a:pt x="0" y="171450"/>
                </a:lnTo>
                <a:lnTo>
                  <a:pt x="0" y="57150"/>
                </a:lnTo>
              </a:path>
            </a:pathLst>
          </a:custGeom>
          <a:ln w="19843">
            <a:solidFill>
              <a:srgbClr val="97874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701040" y="436473"/>
            <a:ext cx="817582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DATA INDUSTRI FARMASI PEMILIK NIE KARISOPRODOL</a:t>
            </a:r>
          </a:p>
        </p:txBody>
      </p:sp>
      <p:sp>
        <p:nvSpPr>
          <p:cNvPr id="50" name="TextBox 2"/>
          <p:cNvSpPr txBox="1"/>
          <p:nvPr/>
        </p:nvSpPr>
        <p:spPr>
          <a:xfrm>
            <a:off x="548640" y="1094943"/>
            <a:ext cx="30777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55776" y="1094943"/>
            <a:ext cx="3257302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Lokasi Balai/Balai Besar POM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69129" y="1094943"/>
            <a:ext cx="248786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Nama Industri Farmasi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8640" y="1465910"/>
            <a:ext cx="19236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5776" y="1465910"/>
            <a:ext cx="75661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Jakarta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69129" y="1465910"/>
            <a:ext cx="242829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PT Actavis, PT Mecosin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8640" y="1836877"/>
            <a:ext cx="19236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5776" y="1836877"/>
            <a:ext cx="92333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Bandung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69129" y="1836877"/>
            <a:ext cx="331308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PT Medifarma, PT Himajaya, PT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69129" y="2111451"/>
            <a:ext cx="3355727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Errita Pharma, PT Promedhardjo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8640" y="2477373"/>
            <a:ext cx="12824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5776" y="2477373"/>
            <a:ext cx="743793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Serang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69129" y="2477373"/>
            <a:ext cx="218874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PT Bima Mitra Farma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8640" y="2848559"/>
            <a:ext cx="128240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5776" y="2848559"/>
            <a:ext cx="1064394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Semarang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69129" y="2848559"/>
            <a:ext cx="803746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PT Ifars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26329" y="3818416"/>
            <a:ext cx="344645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Belum mengirimkan laporan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6240" y="3892541"/>
            <a:ext cx="5338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 NIE: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6240" y="4136381"/>
            <a:ext cx="1603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3744" y="4136381"/>
            <a:ext cx="203510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Somadryl (PT Actavis)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26329" y="4123388"/>
            <a:ext cx="239328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hasil penarikan dan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6240" y="4380221"/>
            <a:ext cx="1603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3744" y="4380221"/>
            <a:ext cx="241546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New Skelan (PT Medifarma)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26329" y="4428397"/>
            <a:ext cx="296715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pemusnahan produknya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6240" y="4624061"/>
            <a:ext cx="1603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53744" y="4624061"/>
            <a:ext cx="200990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Carsipain (PT Mecosin)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6240" y="4867947"/>
            <a:ext cx="1603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53744" y="4867947"/>
            <a:ext cx="232089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Carminofein (PT Himajaya)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6240" y="5111995"/>
            <a:ext cx="1603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3744" y="5111995"/>
            <a:ext cx="2649508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Etacarphen (PT Errita Pharma)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6240" y="5355835"/>
            <a:ext cx="1603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53744" y="5355835"/>
            <a:ext cx="1514582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Cazerol (PT Ifars)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6240" y="5599726"/>
            <a:ext cx="1603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53744" y="5599726"/>
            <a:ext cx="3141629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Bimacarphen (PT Bima Mitra Farma)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96240" y="5843566"/>
            <a:ext cx="160300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53744" y="5843566"/>
            <a:ext cx="2603277" cy="2769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Karnomed (PR Promedhardjo)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788908" y="6671021"/>
            <a:ext cx="12824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Image 8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30" name="Image 8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831" name="Image 8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832" name="Image 8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833" name="Image 83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834" name="Image 8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1130300"/>
            <a:ext cx="698500" cy="520700"/>
          </a:xfrm>
          <a:prstGeom prst="rect">
            <a:avLst/>
          </a:prstGeom>
        </p:spPr>
      </p:pic>
      <p:pic>
        <p:nvPicPr>
          <p:cNvPr id="835" name="Image 83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5700" y="1130300"/>
            <a:ext cx="2273300" cy="520700"/>
          </a:xfrm>
          <a:prstGeom prst="rect">
            <a:avLst/>
          </a:prstGeom>
        </p:spPr>
      </p:pic>
      <p:pic>
        <p:nvPicPr>
          <p:cNvPr id="836" name="Image 8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1130300"/>
            <a:ext cx="5321300" cy="520700"/>
          </a:xfrm>
          <a:prstGeom prst="rect">
            <a:avLst/>
          </a:prstGeom>
        </p:spPr>
      </p:pic>
      <p:pic>
        <p:nvPicPr>
          <p:cNvPr id="837" name="Image 83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1651000"/>
            <a:ext cx="698500" cy="508000"/>
          </a:xfrm>
          <a:prstGeom prst="rect">
            <a:avLst/>
          </a:prstGeom>
        </p:spPr>
      </p:pic>
      <p:pic>
        <p:nvPicPr>
          <p:cNvPr id="838" name="Image 83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55700" y="1651000"/>
            <a:ext cx="2273300" cy="508000"/>
          </a:xfrm>
          <a:prstGeom prst="rect">
            <a:avLst/>
          </a:prstGeom>
        </p:spPr>
      </p:pic>
      <p:pic>
        <p:nvPicPr>
          <p:cNvPr id="839" name="Image 83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0" y="1651000"/>
            <a:ext cx="5321300" cy="508000"/>
          </a:xfrm>
          <a:prstGeom prst="rect">
            <a:avLst/>
          </a:prstGeom>
        </p:spPr>
      </p:pic>
      <p:pic>
        <p:nvPicPr>
          <p:cNvPr id="840" name="Image 84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7200" y="2159000"/>
            <a:ext cx="698500" cy="952500"/>
          </a:xfrm>
          <a:prstGeom prst="rect">
            <a:avLst/>
          </a:prstGeom>
        </p:spPr>
      </p:pic>
      <p:pic>
        <p:nvPicPr>
          <p:cNvPr id="841" name="Image 84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55700" y="2159000"/>
            <a:ext cx="2273300" cy="952500"/>
          </a:xfrm>
          <a:prstGeom prst="rect">
            <a:avLst/>
          </a:prstGeom>
        </p:spPr>
      </p:pic>
      <p:pic>
        <p:nvPicPr>
          <p:cNvPr id="842" name="Image 84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29000" y="2159000"/>
            <a:ext cx="5321300" cy="952500"/>
          </a:xfrm>
          <a:prstGeom prst="rect">
            <a:avLst/>
          </a:prstGeom>
        </p:spPr>
      </p:pic>
      <p:pic>
        <p:nvPicPr>
          <p:cNvPr id="843" name="Image 84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" y="3111500"/>
            <a:ext cx="698500" cy="368300"/>
          </a:xfrm>
          <a:prstGeom prst="rect">
            <a:avLst/>
          </a:prstGeom>
        </p:spPr>
      </p:pic>
      <p:pic>
        <p:nvPicPr>
          <p:cNvPr id="844" name="Image 84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55700" y="3111500"/>
            <a:ext cx="2273300" cy="368300"/>
          </a:xfrm>
          <a:prstGeom prst="rect">
            <a:avLst/>
          </a:prstGeom>
        </p:spPr>
      </p:pic>
      <p:pic>
        <p:nvPicPr>
          <p:cNvPr id="845" name="Image 84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429000" y="3111500"/>
            <a:ext cx="5321300" cy="368300"/>
          </a:xfrm>
          <a:prstGeom prst="rect">
            <a:avLst/>
          </a:prstGeom>
        </p:spPr>
      </p:pic>
      <p:pic>
        <p:nvPicPr>
          <p:cNvPr id="846" name="Image 84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7200" y="3479800"/>
            <a:ext cx="698500" cy="736600"/>
          </a:xfrm>
          <a:prstGeom prst="rect">
            <a:avLst/>
          </a:prstGeom>
        </p:spPr>
      </p:pic>
      <p:pic>
        <p:nvPicPr>
          <p:cNvPr id="847" name="Image 8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55700" y="3479800"/>
            <a:ext cx="2273300" cy="736600"/>
          </a:xfrm>
          <a:prstGeom prst="rect">
            <a:avLst/>
          </a:prstGeom>
        </p:spPr>
      </p:pic>
      <p:pic>
        <p:nvPicPr>
          <p:cNvPr id="848" name="Image 8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429000" y="3479800"/>
            <a:ext cx="5321300" cy="736600"/>
          </a:xfrm>
          <a:prstGeom prst="rect">
            <a:avLst/>
          </a:prstGeom>
        </p:spPr>
      </p:pic>
      <p:pic>
        <p:nvPicPr>
          <p:cNvPr id="849" name="Image 84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57200" y="4216400"/>
            <a:ext cx="698500" cy="723900"/>
          </a:xfrm>
          <a:prstGeom prst="rect">
            <a:avLst/>
          </a:prstGeom>
        </p:spPr>
      </p:pic>
      <p:pic>
        <p:nvPicPr>
          <p:cNvPr id="850" name="Image 85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55700" y="4216400"/>
            <a:ext cx="2273300" cy="723900"/>
          </a:xfrm>
          <a:prstGeom prst="rect">
            <a:avLst/>
          </a:prstGeom>
        </p:spPr>
      </p:pic>
      <p:pic>
        <p:nvPicPr>
          <p:cNvPr id="851" name="Image 85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429000" y="4216400"/>
            <a:ext cx="5321300" cy="723900"/>
          </a:xfrm>
          <a:prstGeom prst="rect">
            <a:avLst/>
          </a:prstGeom>
        </p:spPr>
      </p:pic>
      <p:pic>
        <p:nvPicPr>
          <p:cNvPr id="852" name="Image 85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57200" y="4940300"/>
            <a:ext cx="698500" cy="368300"/>
          </a:xfrm>
          <a:prstGeom prst="rect">
            <a:avLst/>
          </a:prstGeom>
        </p:spPr>
      </p:pic>
      <p:pic>
        <p:nvPicPr>
          <p:cNvPr id="853" name="Image 853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155700" y="4940300"/>
            <a:ext cx="2273300" cy="368300"/>
          </a:xfrm>
          <a:prstGeom prst="rect">
            <a:avLst/>
          </a:prstGeom>
        </p:spPr>
      </p:pic>
      <p:pic>
        <p:nvPicPr>
          <p:cNvPr id="854" name="Image 854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429000" y="4940300"/>
            <a:ext cx="5321300" cy="368300"/>
          </a:xfrm>
          <a:prstGeom prst="rect">
            <a:avLst/>
          </a:prstGeom>
        </p:spPr>
      </p:pic>
      <p:pic>
        <p:nvPicPr>
          <p:cNvPr id="855" name="Image 85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57200" y="5308600"/>
            <a:ext cx="698500" cy="381000"/>
          </a:xfrm>
          <a:prstGeom prst="rect">
            <a:avLst/>
          </a:prstGeom>
        </p:spPr>
      </p:pic>
      <p:pic>
        <p:nvPicPr>
          <p:cNvPr id="856" name="Image 85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55700" y="5308600"/>
            <a:ext cx="2273300" cy="381000"/>
          </a:xfrm>
          <a:prstGeom prst="rect">
            <a:avLst/>
          </a:prstGeom>
        </p:spPr>
      </p:pic>
      <p:pic>
        <p:nvPicPr>
          <p:cNvPr id="857" name="Image 857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429000" y="5308600"/>
            <a:ext cx="5321300" cy="381000"/>
          </a:xfrm>
          <a:prstGeom prst="rect">
            <a:avLst/>
          </a:prstGeom>
        </p:spPr>
      </p:pic>
      <p:pic>
        <p:nvPicPr>
          <p:cNvPr id="858" name="Image 85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57200" y="5689600"/>
            <a:ext cx="698500" cy="368300"/>
          </a:xfrm>
          <a:prstGeom prst="rect">
            <a:avLst/>
          </a:prstGeom>
        </p:spPr>
      </p:pic>
      <p:pic>
        <p:nvPicPr>
          <p:cNvPr id="859" name="Image 859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155700" y="5689600"/>
            <a:ext cx="2273300" cy="368300"/>
          </a:xfrm>
          <a:prstGeom prst="rect">
            <a:avLst/>
          </a:prstGeom>
        </p:spPr>
      </p:pic>
      <p:pic>
        <p:nvPicPr>
          <p:cNvPr id="860" name="Image 860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429000" y="5689600"/>
            <a:ext cx="5321300" cy="3683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1164081" y="1128776"/>
            <a:ext cx="0" cy="4940236"/>
          </a:xfrm>
          <a:custGeom>
            <a:avLst/>
            <a:gdLst/>
            <a:ahLst/>
            <a:cxnLst/>
            <a:rect l="0" t="0" r="0" b="0"/>
            <a:pathLst>
              <a:path h="4940236">
                <a:moveTo>
                  <a:pt x="0" y="0"/>
                </a:moveTo>
                <a:lnTo>
                  <a:pt x="0" y="4940236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3429000" y="1128776"/>
            <a:ext cx="0" cy="4940236"/>
          </a:xfrm>
          <a:custGeom>
            <a:avLst/>
            <a:gdLst/>
            <a:ahLst/>
            <a:cxnLst/>
            <a:rect l="0" t="0" r="0" b="0"/>
            <a:pathLst>
              <a:path h="4940236">
                <a:moveTo>
                  <a:pt x="0" y="0"/>
                </a:moveTo>
                <a:lnTo>
                  <a:pt x="0" y="4940236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450850" y="1653285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39687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450850" y="2171446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450850" y="3116199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50850" y="3487166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450850" y="4218685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450850" y="4950079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450850" y="5321046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450850" y="5691822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57200" y="1128776"/>
            <a:ext cx="0" cy="4940236"/>
          </a:xfrm>
          <a:custGeom>
            <a:avLst/>
            <a:gdLst/>
            <a:ahLst/>
            <a:cxnLst/>
            <a:rect l="0" t="0" r="0" b="0"/>
            <a:pathLst>
              <a:path h="4940236">
                <a:moveTo>
                  <a:pt x="0" y="0"/>
                </a:moveTo>
                <a:lnTo>
                  <a:pt x="0" y="4940236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8762999" y="1128776"/>
            <a:ext cx="0" cy="4940236"/>
          </a:xfrm>
          <a:custGeom>
            <a:avLst/>
            <a:gdLst/>
            <a:ahLst/>
            <a:cxnLst/>
            <a:rect l="0" t="0" r="0" b="0"/>
            <a:pathLst>
              <a:path h="4940236">
                <a:moveTo>
                  <a:pt x="0" y="0"/>
                </a:moveTo>
                <a:lnTo>
                  <a:pt x="0" y="4940236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50850" y="1135126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450850" y="6062662"/>
            <a:ext cx="8318499" cy="0"/>
          </a:xfrm>
          <a:custGeom>
            <a:avLst/>
            <a:gdLst/>
            <a:ahLst/>
            <a:cxnLst/>
            <a:rect l="0" t="0" r="0" b="0"/>
            <a:pathLst>
              <a:path w="8318499">
                <a:moveTo>
                  <a:pt x="0" y="0"/>
                </a:moveTo>
                <a:lnTo>
                  <a:pt x="8318499" y="0"/>
                </a:lnTo>
              </a:path>
            </a:pathLst>
          </a:custGeom>
          <a:ln w="13229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2009521" y="284073"/>
            <a:ext cx="562865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DATA INDUSTRI FARMASI PEMILIK NIE</a:t>
            </a:r>
          </a:p>
        </p:txBody>
      </p:sp>
      <p:sp>
        <p:nvSpPr>
          <p:cNvPr id="54" name="TextBox 2"/>
          <p:cNvSpPr txBox="1"/>
          <p:nvPr/>
        </p:nvSpPr>
        <p:spPr>
          <a:xfrm>
            <a:off x="2499106" y="649879"/>
            <a:ext cx="476399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DEKSTROMETROFAN TUNGGAL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8640" y="1225286"/>
            <a:ext cx="23884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5776" y="1225286"/>
            <a:ext cx="206947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Lokasi Balai/Balai Besar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21075" y="1225286"/>
            <a:ext cx="193161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Nama Industri Farmasi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5776" y="1438646"/>
            <a:ext cx="40876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640" y="1743446"/>
            <a:ext cx="14908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5776" y="1743446"/>
            <a:ext cx="58669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Jakarta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21075" y="1743446"/>
            <a:ext cx="517192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Bayer Indonesia, Bintang Toedjoe, Harsen, Metiska, Pfizer, Phyto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21075" y="1956806"/>
            <a:ext cx="173259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Kemo Agung, Sandoz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8640" y="2261860"/>
            <a:ext cx="149080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5776" y="2261860"/>
            <a:ext cx="716543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Bandung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21075" y="2261860"/>
            <a:ext cx="492391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Armoxindo, Boehringer, Candra Nusantara, Combiphar, Darya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21075" y="2475220"/>
            <a:ext cx="511947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Varia, Errita Pharma, Holi Farma, Indofarma, Kimia farma, Lucas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21075" y="2688580"/>
            <a:ext cx="4982133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Djaya, Marin Liza, Meprofarma, Cendo, Sanbe Farma, Sumber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21075" y="2901940"/>
            <a:ext cx="307738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Tanushu, Tempo, Triman, Tropica mas,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8640" y="3206740"/>
            <a:ext cx="9938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5776" y="3206740"/>
            <a:ext cx="57708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Serang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21075" y="3206740"/>
            <a:ext cx="161332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Molex Ayus, Yarindo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8640" y="3577707"/>
            <a:ext cx="9938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5776" y="3577707"/>
            <a:ext cx="82554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Semarang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21075" y="3577707"/>
            <a:ext cx="5094343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Ciubros, dasa Eka farma, Erela, Erlimpex, Gratia Husada farma,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21075" y="3791067"/>
            <a:ext cx="461664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Intijaya Meta Ratna, Itrasal, Konimex, Nufarindo, Phapros,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21075" y="4004427"/>
            <a:ext cx="2397579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Sampharindo, Yekatria, Zenith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8640" y="4309608"/>
            <a:ext cx="9938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5776" y="4309608"/>
            <a:ext cx="76623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Surabaya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521075" y="4309608"/>
            <a:ext cx="429604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Afifarma, Bernofarm, Coronet Crown, First Medifarma,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21075" y="4522968"/>
            <a:ext cx="4735271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Imfarmindo, Novapharin, PIM, Ram Emerald, Sandai farma,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21075" y="4736328"/>
            <a:ext cx="190917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Sejahtera Lestari farma,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8640" y="5041128"/>
            <a:ext cx="9938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55776" y="5041128"/>
            <a:ext cx="90569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Palembang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521075" y="5041128"/>
            <a:ext cx="1045158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Dexa medica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48640" y="5411968"/>
            <a:ext cx="9938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55776" y="5411968"/>
            <a:ext cx="82554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Jogjakarta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521075" y="5411968"/>
            <a:ext cx="548227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Berlico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48640" y="5782961"/>
            <a:ext cx="99386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55776" y="5782961"/>
            <a:ext cx="546625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Medan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521075" y="5782961"/>
            <a:ext cx="1899302" cy="261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Infar Arispharma, Mutifa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788908" y="6671021"/>
            <a:ext cx="12824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Image 86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62" name="Image 8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863" name="Image 86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864" name="Image 86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865" name="Image 8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9990" y="1878288"/>
            <a:ext cx="6463629" cy="11541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7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TERIMA KASIH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2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49800"/>
            <a:ext cx="9144000" cy="2108200"/>
          </a:xfrm>
          <a:prstGeom prst="rect">
            <a:avLst/>
          </a:prstGeo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8464" y="0"/>
            <a:ext cx="3136392" cy="6848856"/>
          </a:xfrm>
          <a:prstGeom prst="rect">
            <a:avLst/>
          </a:prstGeom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0"/>
            <a:ext cx="3048000" cy="6845300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208" y="1088135"/>
            <a:ext cx="2889504" cy="685800"/>
          </a:xfrm>
          <a:prstGeom prst="rect">
            <a:avLst/>
          </a:prstGeom>
        </p:spPr>
      </p:pic>
      <p:pic>
        <p:nvPicPr>
          <p:cNvPr id="7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9232" y="1088135"/>
            <a:ext cx="484631" cy="685800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1208" y="1453896"/>
            <a:ext cx="8037576" cy="685800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1208" y="1819656"/>
            <a:ext cx="7808976" cy="685800"/>
          </a:xfrm>
          <a:prstGeom prst="rect">
            <a:avLst/>
          </a:prstGeom>
        </p:spPr>
      </p:pic>
      <p:pic>
        <p:nvPicPr>
          <p:cNvPr id="10" name="Image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27848" y="1819656"/>
            <a:ext cx="484631" cy="685800"/>
          </a:xfrm>
          <a:prstGeom prst="rect">
            <a:avLst/>
          </a:prstGeom>
        </p:spPr>
      </p:pic>
      <p:pic>
        <p:nvPicPr>
          <p:cNvPr id="11" name="Image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1208" y="2185415"/>
            <a:ext cx="1152144" cy="685800"/>
          </a:xfrm>
          <a:prstGeom prst="rect">
            <a:avLst/>
          </a:prstGeom>
        </p:spPr>
      </p:pic>
      <p:pic>
        <p:nvPicPr>
          <p:cNvPr id="12" name="Image 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61872" y="2185415"/>
            <a:ext cx="484631" cy="685800"/>
          </a:xfrm>
          <a:prstGeom prst="rect">
            <a:avLst/>
          </a:prstGeom>
        </p:spPr>
      </p:pic>
      <p:pic>
        <p:nvPicPr>
          <p:cNvPr id="13" name="Image 1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1208" y="2551176"/>
            <a:ext cx="7562087" cy="685800"/>
          </a:xfrm>
          <a:prstGeom prst="rect">
            <a:avLst/>
          </a:prstGeom>
        </p:spPr>
      </p:pic>
      <p:pic>
        <p:nvPicPr>
          <p:cNvPr id="14" name="Image 1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1208" y="2916936"/>
            <a:ext cx="8156448" cy="685800"/>
          </a:xfrm>
          <a:prstGeom prst="rect">
            <a:avLst/>
          </a:prstGeom>
        </p:spPr>
      </p:pic>
      <p:pic>
        <p:nvPicPr>
          <p:cNvPr id="15" name="Image 1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66176" y="2916936"/>
            <a:ext cx="484631" cy="685800"/>
          </a:xfrm>
          <a:prstGeom prst="rect">
            <a:avLst/>
          </a:prstGeom>
        </p:spPr>
      </p:pic>
      <p:pic>
        <p:nvPicPr>
          <p:cNvPr id="16" name="Image 1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6600" y="1270000"/>
            <a:ext cx="2374900" cy="215900"/>
          </a:xfrm>
          <a:prstGeom prst="rect">
            <a:avLst/>
          </a:prstGeom>
        </p:spPr>
      </p:pic>
      <p:pic>
        <p:nvPicPr>
          <p:cNvPr id="17" name="Image 1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6600" y="1638300"/>
            <a:ext cx="7454900" cy="203200"/>
          </a:xfrm>
          <a:prstGeom prst="rect">
            <a:avLst/>
          </a:prstGeom>
        </p:spPr>
      </p:pic>
      <p:pic>
        <p:nvPicPr>
          <p:cNvPr id="18" name="Image 1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23900" y="2006600"/>
            <a:ext cx="7391400" cy="203200"/>
          </a:xfrm>
          <a:prstGeom prst="rect">
            <a:avLst/>
          </a:prstGeom>
        </p:spPr>
      </p:pic>
      <p:pic>
        <p:nvPicPr>
          <p:cNvPr id="19" name="Image 1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3900" y="2362200"/>
            <a:ext cx="647700" cy="215900"/>
          </a:xfrm>
          <a:prstGeom prst="rect">
            <a:avLst/>
          </a:prstGeom>
        </p:spPr>
      </p:pic>
      <p:pic>
        <p:nvPicPr>
          <p:cNvPr id="20" name="Image 2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36600" y="2730500"/>
            <a:ext cx="7061200" cy="215900"/>
          </a:xfrm>
          <a:prstGeom prst="rect">
            <a:avLst/>
          </a:prstGeom>
        </p:spPr>
      </p:pic>
      <p:pic>
        <p:nvPicPr>
          <p:cNvPr id="21" name="Image 2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36600" y="3098800"/>
            <a:ext cx="7721600" cy="215900"/>
          </a:xfrm>
          <a:prstGeom prst="rect">
            <a:avLst/>
          </a:prstGeom>
        </p:spPr>
      </p:pic>
      <p:pic>
        <p:nvPicPr>
          <p:cNvPr id="22" name="Image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2000" y="6235700"/>
            <a:ext cx="3822700" cy="12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29" name="Imag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4295"/>
            <a:ext cx="9134856" cy="2194559"/>
          </a:xfrm>
          <a:prstGeom prst="rect">
            <a:avLst/>
          </a:prstGeom>
        </p:spPr>
      </p:pic>
      <p:pic>
        <p:nvPicPr>
          <p:cNvPr id="30" name="Imag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09100" cy="6870700"/>
          </a:xfrm>
          <a:prstGeom prst="rect">
            <a:avLst/>
          </a:prstGeom>
        </p:spPr>
      </p:pic>
      <p:pic>
        <p:nvPicPr>
          <p:cNvPr id="31" name="Image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15" y="0"/>
            <a:ext cx="1920240" cy="6848856"/>
          </a:xfrm>
          <a:prstGeom prst="rect">
            <a:avLst/>
          </a:prstGeom>
        </p:spPr>
      </p:pic>
      <p:pic>
        <p:nvPicPr>
          <p:cNvPr id="32" name="Image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0"/>
            <a:ext cx="1828800" cy="6845300"/>
          </a:xfrm>
          <a:prstGeom prst="rect">
            <a:avLst/>
          </a:prstGeom>
        </p:spPr>
      </p:pic>
      <p:pic>
        <p:nvPicPr>
          <p:cNvPr id="33" name="Image 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500" y="1447800"/>
            <a:ext cx="4025900" cy="2832100"/>
          </a:xfrm>
          <a:prstGeom prst="rect">
            <a:avLst/>
          </a:prstGeom>
        </p:spPr>
      </p:pic>
      <p:pic>
        <p:nvPicPr>
          <p:cNvPr id="34" name="Image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57700" y="1447800"/>
            <a:ext cx="4038600" cy="2832100"/>
          </a:xfrm>
          <a:prstGeom prst="rect">
            <a:avLst/>
          </a:prstGeom>
        </p:spPr>
      </p:pic>
      <p:pic>
        <p:nvPicPr>
          <p:cNvPr id="35" name="Image 3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35100" y="3657600"/>
            <a:ext cx="6032500" cy="1828800"/>
          </a:xfrm>
          <a:prstGeom prst="rect">
            <a:avLst/>
          </a:prstGeom>
        </p:spPr>
      </p:pic>
      <p:pic>
        <p:nvPicPr>
          <p:cNvPr id="36" name="Image 3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6900" y="5562600"/>
            <a:ext cx="7734300" cy="8255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317842" y="1454150"/>
            <a:ext cx="990892" cy="2831211"/>
          </a:xfrm>
          <a:custGeom>
            <a:avLst/>
            <a:gdLst/>
            <a:ahLst/>
            <a:cxnLst/>
            <a:rect l="0" t="0" r="0" b="0"/>
            <a:pathLst>
              <a:path w="990892" h="2831211">
                <a:moveTo>
                  <a:pt x="990892" y="2831211"/>
                </a:moveTo>
                <a:lnTo>
                  <a:pt x="0" y="1415669"/>
                </a:lnTo>
                <a:lnTo>
                  <a:pt x="990892" y="0"/>
                </a:lnTo>
                <a:lnTo>
                  <a:pt x="990892" y="707770"/>
                </a:lnTo>
                <a:lnTo>
                  <a:pt x="4026700" y="707770"/>
                </a:lnTo>
                <a:lnTo>
                  <a:pt x="4026700" y="2123439"/>
                </a:lnTo>
                <a:lnTo>
                  <a:pt x="990892" y="2123439"/>
                </a:lnTo>
                <a:lnTo>
                  <a:pt x="990892" y="2831211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4470145" y="1454150"/>
            <a:ext cx="3035681" cy="2831337"/>
          </a:xfrm>
          <a:custGeom>
            <a:avLst/>
            <a:gdLst/>
            <a:ahLst/>
            <a:cxnLst/>
            <a:rect l="0" t="0" r="0" b="0"/>
            <a:pathLst>
              <a:path w="3035681" h="2831337">
                <a:moveTo>
                  <a:pt x="3035681" y="0"/>
                </a:moveTo>
                <a:lnTo>
                  <a:pt x="4026662" y="1415669"/>
                </a:lnTo>
                <a:lnTo>
                  <a:pt x="3035681" y="2831337"/>
                </a:lnTo>
                <a:lnTo>
                  <a:pt x="3035681" y="2123439"/>
                </a:lnTo>
                <a:lnTo>
                  <a:pt x="0" y="2123439"/>
                </a:lnTo>
                <a:lnTo>
                  <a:pt x="0" y="707897"/>
                </a:lnTo>
                <a:lnTo>
                  <a:pt x="3035681" y="707897"/>
                </a:lnTo>
                <a:lnTo>
                  <a:pt x="3035681" y="0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1447799" y="3657600"/>
            <a:ext cx="3009900" cy="1828800"/>
          </a:xfrm>
          <a:custGeom>
            <a:avLst/>
            <a:gdLst/>
            <a:ahLst/>
            <a:cxnLst/>
            <a:rect l="0" t="0" r="0" b="0"/>
            <a:pathLst>
              <a:path w="3009900" h="1828800">
                <a:moveTo>
                  <a:pt x="0" y="914400"/>
                </a:moveTo>
                <a:lnTo>
                  <a:pt x="1504949" y="914400"/>
                </a:lnTo>
                <a:lnTo>
                  <a:pt x="1504949" y="0"/>
                </a:lnTo>
                <a:lnTo>
                  <a:pt x="4514849" y="0"/>
                </a:lnTo>
                <a:lnTo>
                  <a:pt x="4514849" y="914400"/>
                </a:lnTo>
                <a:lnTo>
                  <a:pt x="6019800" y="914400"/>
                </a:lnTo>
                <a:lnTo>
                  <a:pt x="3009900" y="1828800"/>
                </a:lnTo>
                <a:lnTo>
                  <a:pt x="0" y="914400"/>
                </a:lnTo>
              </a:path>
            </a:pathLst>
          </a:custGeom>
          <a:ln w="19843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609599" y="5562600"/>
            <a:ext cx="0" cy="830262"/>
          </a:xfrm>
          <a:custGeom>
            <a:avLst/>
            <a:gdLst/>
            <a:ahLst/>
            <a:cxnLst/>
            <a:rect l="0" t="0" r="0" b="0"/>
            <a:pathLst>
              <a:path h="830262">
                <a:moveTo>
                  <a:pt x="0" y="830262"/>
                </a:moveTo>
                <a:lnTo>
                  <a:pt x="7731124" y="830262"/>
                </a:lnTo>
                <a:lnTo>
                  <a:pt x="7731124" y="0"/>
                </a:lnTo>
                <a:lnTo>
                  <a:pt x="0" y="0"/>
                </a:lnTo>
                <a:lnTo>
                  <a:pt x="0" y="830262"/>
                </a:lnTo>
              </a:path>
            </a:pathLst>
          </a:custGeom>
          <a:ln w="39687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922397" y="527337"/>
            <a:ext cx="3558667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MENIMBANG</a:t>
            </a:r>
          </a:p>
        </p:txBody>
      </p:sp>
      <p:sp>
        <p:nvSpPr>
          <p:cNvPr id="19" name="TextBox 2"/>
          <p:cNvSpPr txBox="1"/>
          <p:nvPr/>
        </p:nvSpPr>
        <p:spPr>
          <a:xfrm>
            <a:off x="4591812" y="2334581"/>
            <a:ext cx="2901435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Prekursor Farmasi dan obat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91812" y="2557085"/>
            <a:ext cx="3032882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yang mengandung Prekursor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4516" y="2669861"/>
            <a:ext cx="2888611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Masyarakat perlu dilindungi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91812" y="2781148"/>
            <a:ext cx="3145092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Farmasi perlu dikelola dengan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4516" y="2892365"/>
            <a:ext cx="3265317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dari penyalahgunaan prekursor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91812" y="3003871"/>
            <a:ext cx="3326232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baik untuk mencegah terjadinya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91812" y="3227899"/>
            <a:ext cx="3154710" cy="307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7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penyimpangan dan kebocoran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04083" y="3873982"/>
            <a:ext cx="253274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Peraturan Kepala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45790" y="4239742"/>
            <a:ext cx="264976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Badan POM No 40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32327" y="4605502"/>
            <a:ext cx="166994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Tahun 2013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1040" y="5695492"/>
            <a:ext cx="754277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PEDOMAN PENGELOLAAN PREKURSOR FARMASI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1040" y="6061252"/>
            <a:ext cx="748788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 OBAT MENGANDUNG PREKURSOR FARMASI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52916" y="6671021"/>
            <a:ext cx="64120" cy="1846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dirty="0" smtClean="0">
                <a:solidFill>
                  <a:srgbClr val="928E98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4869</Words>
  <Application>Microsoft Office PowerPoint</Application>
  <PresentationFormat>On-screen Show (4:3)</PresentationFormat>
  <Paragraphs>1382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zhang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Dev6</dc:creator>
  <cp:lastModifiedBy>user</cp:lastModifiedBy>
  <cp:revision>42</cp:revision>
  <dcterms:created xsi:type="dcterms:W3CDTF">2011-07-04T07:01:15Z</dcterms:created>
  <dcterms:modified xsi:type="dcterms:W3CDTF">2014-08-10T01:20:30Z</dcterms:modified>
</cp:coreProperties>
</file>